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handoutMasterIdLst>
    <p:handoutMasterId r:id="rId6"/>
  </p:handoutMasterIdLst>
  <p:sldIdLst>
    <p:sldId id="256" r:id="rId5"/>
  </p:sldIdLst>
  <p:sldSz cx="20104100" cy="14217650"/>
  <p:notesSz cx="9926638" cy="6797675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3479"/>
    <a:srgbClr val="575756"/>
    <a:srgbClr val="007B5E"/>
    <a:srgbClr val="E4352D"/>
    <a:srgbClr val="B2B2B2"/>
    <a:srgbClr val="1EAFA0"/>
    <a:srgbClr val="BE1219"/>
    <a:srgbClr val="006BB1"/>
    <a:srgbClr val="00A7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B02CE8-FA1F-4783-B8DC-A05F544E0BE2}" v="1" dt="2022-10-25T13:18:03.88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174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1848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handoutMaster" Target="handoutMasters/handout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gela Gustavsson (RF-SISU Västra Götaland)" userId="a8418284-a536-4f58-8386-8989e844c4c0" providerId="ADAL" clId="{3EB02CE8-FA1F-4783-B8DC-A05F544E0BE2}"/>
    <pc:docChg chg="custSel modSld">
      <pc:chgData name="Ingela Gustavsson (RF-SISU Västra Götaland)" userId="a8418284-a536-4f58-8386-8989e844c4c0" providerId="ADAL" clId="{3EB02CE8-FA1F-4783-B8DC-A05F544E0BE2}" dt="2022-10-25T13:31:32.480" v="4" actId="207"/>
      <pc:docMkLst>
        <pc:docMk/>
      </pc:docMkLst>
      <pc:sldChg chg="addSp delSp modSp mod">
        <pc:chgData name="Ingela Gustavsson (RF-SISU Västra Götaland)" userId="a8418284-a536-4f58-8386-8989e844c4c0" providerId="ADAL" clId="{3EB02CE8-FA1F-4783-B8DC-A05F544E0BE2}" dt="2022-10-25T13:31:32.480" v="4" actId="207"/>
        <pc:sldMkLst>
          <pc:docMk/>
          <pc:sldMk cId="0" sldId="256"/>
        </pc:sldMkLst>
        <pc:spChg chg="del">
          <ac:chgData name="Ingela Gustavsson (RF-SISU Västra Götaland)" userId="a8418284-a536-4f58-8386-8989e844c4c0" providerId="ADAL" clId="{3EB02CE8-FA1F-4783-B8DC-A05F544E0BE2}" dt="2022-10-25T13:18:38.631" v="2" actId="478"/>
          <ac:spMkLst>
            <pc:docMk/>
            <pc:sldMk cId="0" sldId="256"/>
            <ac:spMk id="44" creationId="{C3BEBBFE-5FAA-E40D-768A-4C2B7160E837}"/>
          </ac:spMkLst>
        </pc:spChg>
        <pc:spChg chg="mod">
          <ac:chgData name="Ingela Gustavsson (RF-SISU Västra Götaland)" userId="a8418284-a536-4f58-8386-8989e844c4c0" providerId="ADAL" clId="{3EB02CE8-FA1F-4783-B8DC-A05F544E0BE2}" dt="2022-10-25T13:31:29.046" v="3" actId="207"/>
          <ac:spMkLst>
            <pc:docMk/>
            <pc:sldMk cId="0" sldId="256"/>
            <ac:spMk id="51" creationId="{00000000-0000-0000-0000-000000000000}"/>
          </ac:spMkLst>
        </pc:spChg>
        <pc:spChg chg="mod">
          <ac:chgData name="Ingela Gustavsson (RF-SISU Västra Götaland)" userId="a8418284-a536-4f58-8386-8989e844c4c0" providerId="ADAL" clId="{3EB02CE8-FA1F-4783-B8DC-A05F544E0BE2}" dt="2022-10-25T13:31:32.480" v="4" actId="207"/>
          <ac:spMkLst>
            <pc:docMk/>
            <pc:sldMk cId="0" sldId="256"/>
            <ac:spMk id="64" creationId="{00000000-0000-0000-0000-000000000000}"/>
          </ac:spMkLst>
        </pc:spChg>
        <pc:picChg chg="add mod">
          <ac:chgData name="Ingela Gustavsson (RF-SISU Västra Götaland)" userId="a8418284-a536-4f58-8386-8989e844c4c0" providerId="ADAL" clId="{3EB02CE8-FA1F-4783-B8DC-A05F544E0BE2}" dt="2022-10-25T13:18:03.886" v="1"/>
          <ac:picMkLst>
            <pc:docMk/>
            <pc:sldMk cId="0" sldId="256"/>
            <ac:picMk id="13" creationId="{7D693F9A-6DB3-EE24-001E-B82E4009F882}"/>
          </ac:picMkLst>
        </pc:picChg>
        <pc:picChg chg="del">
          <ac:chgData name="Ingela Gustavsson (RF-SISU Västra Götaland)" userId="a8418284-a536-4f58-8386-8989e844c4c0" providerId="ADAL" clId="{3EB02CE8-FA1F-4783-B8DC-A05F544E0BE2}" dt="2022-10-25T13:18:03.329" v="0" actId="478"/>
          <ac:picMkLst>
            <pc:docMk/>
            <pc:sldMk cId="0" sldId="256"/>
            <ac:picMk id="95" creationId="{7044B345-11BD-3F67-EDA8-37DD817E0A7D}"/>
          </ac:picMkLst>
        </pc:picChg>
      </pc:sldChg>
    </pc:docChg>
  </pc:docChgLst>
  <pc:docChgLst>
    <pc:chgData name="Ing-Marie Andersson (RF-SISU Västra Götaland)" userId="20dea5dc-4ceb-4397-bbb8-445bf0bf347e" providerId="ADAL" clId="{4F3CA737-FFDD-421C-B1F4-E2C9EAD9D9DC}"/>
    <pc:docChg chg="modSld modMainMaster">
      <pc:chgData name="Ing-Marie Andersson (RF-SISU Västra Götaland)" userId="20dea5dc-4ceb-4397-bbb8-445bf0bf347e" providerId="ADAL" clId="{4F3CA737-FFDD-421C-B1F4-E2C9EAD9D9DC}" dt="2022-10-13T10:02:52.299" v="875" actId="207"/>
      <pc:docMkLst>
        <pc:docMk/>
      </pc:docMkLst>
      <pc:sldChg chg="modSp mod">
        <pc:chgData name="Ing-Marie Andersson (RF-SISU Västra Götaland)" userId="20dea5dc-4ceb-4397-bbb8-445bf0bf347e" providerId="ADAL" clId="{4F3CA737-FFDD-421C-B1F4-E2C9EAD9D9DC}" dt="2022-10-13T09:36:56.563" v="874" actId="20577"/>
        <pc:sldMkLst>
          <pc:docMk/>
          <pc:sldMk cId="0" sldId="256"/>
        </pc:sldMkLst>
        <pc:spChg chg="mod">
          <ac:chgData name="Ing-Marie Andersson (RF-SISU Västra Götaland)" userId="20dea5dc-4ceb-4397-bbb8-445bf0bf347e" providerId="ADAL" clId="{4F3CA737-FFDD-421C-B1F4-E2C9EAD9D9DC}" dt="2022-10-13T09:18:53.422" v="39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Ing-Marie Andersson (RF-SISU Västra Götaland)" userId="20dea5dc-4ceb-4397-bbb8-445bf0bf347e" providerId="ADAL" clId="{4F3CA737-FFDD-421C-B1F4-E2C9EAD9D9DC}" dt="2022-10-13T09:27:06.736" v="317" actId="20577"/>
          <ac:spMkLst>
            <pc:docMk/>
            <pc:sldMk cId="0" sldId="256"/>
            <ac:spMk id="12" creationId="{00000000-0000-0000-0000-000000000000}"/>
          </ac:spMkLst>
        </pc:spChg>
        <pc:spChg chg="mod">
          <ac:chgData name="Ing-Marie Andersson (RF-SISU Västra Götaland)" userId="20dea5dc-4ceb-4397-bbb8-445bf0bf347e" providerId="ADAL" clId="{4F3CA737-FFDD-421C-B1F4-E2C9EAD9D9DC}" dt="2022-10-13T09:27:42.232" v="332" actId="6549"/>
          <ac:spMkLst>
            <pc:docMk/>
            <pc:sldMk cId="0" sldId="256"/>
            <ac:spMk id="42" creationId="{00000000-0000-0000-0000-000000000000}"/>
          </ac:spMkLst>
        </pc:spChg>
        <pc:spChg chg="mod">
          <ac:chgData name="Ing-Marie Andersson (RF-SISU Västra Götaland)" userId="20dea5dc-4ceb-4397-bbb8-445bf0bf347e" providerId="ADAL" clId="{4F3CA737-FFDD-421C-B1F4-E2C9EAD9D9DC}" dt="2022-10-13T09:28:08.645" v="370" actId="6549"/>
          <ac:spMkLst>
            <pc:docMk/>
            <pc:sldMk cId="0" sldId="256"/>
            <ac:spMk id="43" creationId="{00000000-0000-0000-0000-000000000000}"/>
          </ac:spMkLst>
        </pc:spChg>
        <pc:spChg chg="mod">
          <ac:chgData name="Ing-Marie Andersson (RF-SISU Västra Götaland)" userId="20dea5dc-4ceb-4397-bbb8-445bf0bf347e" providerId="ADAL" clId="{4F3CA737-FFDD-421C-B1F4-E2C9EAD9D9DC}" dt="2022-10-13T09:28:47.008" v="389" actId="20577"/>
          <ac:spMkLst>
            <pc:docMk/>
            <pc:sldMk cId="0" sldId="256"/>
            <ac:spMk id="52" creationId="{00000000-0000-0000-0000-000000000000}"/>
          </ac:spMkLst>
        </pc:spChg>
        <pc:spChg chg="mod">
          <ac:chgData name="Ing-Marie Andersson (RF-SISU Västra Götaland)" userId="20dea5dc-4ceb-4397-bbb8-445bf0bf347e" providerId="ADAL" clId="{4F3CA737-FFDD-421C-B1F4-E2C9EAD9D9DC}" dt="2022-10-13T09:29:57.985" v="404" actId="20577"/>
          <ac:spMkLst>
            <pc:docMk/>
            <pc:sldMk cId="0" sldId="256"/>
            <ac:spMk id="64" creationId="{00000000-0000-0000-0000-000000000000}"/>
          </ac:spMkLst>
        </pc:spChg>
        <pc:spChg chg="mod">
          <ac:chgData name="Ing-Marie Andersson (RF-SISU Västra Götaland)" userId="20dea5dc-4ceb-4397-bbb8-445bf0bf347e" providerId="ADAL" clId="{4F3CA737-FFDD-421C-B1F4-E2C9EAD9D9DC}" dt="2022-10-13T09:34:31.196" v="702" actId="6549"/>
          <ac:spMkLst>
            <pc:docMk/>
            <pc:sldMk cId="0" sldId="256"/>
            <ac:spMk id="65" creationId="{00000000-0000-0000-0000-000000000000}"/>
          </ac:spMkLst>
        </pc:spChg>
        <pc:spChg chg="mod">
          <ac:chgData name="Ing-Marie Andersson (RF-SISU Västra Götaland)" userId="20dea5dc-4ceb-4397-bbb8-445bf0bf347e" providerId="ADAL" clId="{4F3CA737-FFDD-421C-B1F4-E2C9EAD9D9DC}" dt="2022-10-13T09:36:56.563" v="874" actId="20577"/>
          <ac:spMkLst>
            <pc:docMk/>
            <pc:sldMk cId="0" sldId="256"/>
            <ac:spMk id="74" creationId="{00000000-0000-0000-0000-000000000000}"/>
          </ac:spMkLst>
        </pc:spChg>
      </pc:sldChg>
      <pc:sldMasterChg chg="modSp mod">
        <pc:chgData name="Ing-Marie Andersson (RF-SISU Västra Götaland)" userId="20dea5dc-4ceb-4397-bbb8-445bf0bf347e" providerId="ADAL" clId="{4F3CA737-FFDD-421C-B1F4-E2C9EAD9D9DC}" dt="2022-10-13T10:02:52.299" v="875" actId="207"/>
        <pc:sldMasterMkLst>
          <pc:docMk/>
          <pc:sldMasterMk cId="0" sldId="2147483648"/>
        </pc:sldMasterMkLst>
        <pc:spChg chg="mod">
          <ac:chgData name="Ing-Marie Andersson (RF-SISU Västra Götaland)" userId="20dea5dc-4ceb-4397-bbb8-445bf0bf347e" providerId="ADAL" clId="{4F3CA737-FFDD-421C-B1F4-E2C9EAD9D9DC}" dt="2022-10-13T10:02:52.299" v="875" actId="207"/>
          <ac:spMkLst>
            <pc:docMk/>
            <pc:sldMasterMk cId="0" sldId="2147483648"/>
            <ac:spMk id="16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FD888EA3-A6F0-3322-A1AF-90F2393D55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3D24D44-9580-1599-1CF0-8CC156FC869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622925" y="0"/>
            <a:ext cx="4302125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FA9840-60FB-424E-8A94-0690CCC131F4}" type="datetimeFigureOut">
              <a:rPr lang="sv-SE" smtClean="0"/>
              <a:t>2022-10-25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AF38F13-437A-7B80-D8E1-FC778B865C4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4DB0645-2F07-6CD5-F4B9-34F9EB9BD6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22925" y="6456363"/>
            <a:ext cx="4302125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E8BFE6-D847-4A4E-BAA5-5054628FB9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288999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407471"/>
            <a:ext cx="17088486" cy="29857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961884"/>
            <a:ext cx="14072870" cy="35544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270059"/>
            <a:ext cx="18093690" cy="9383649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3270059"/>
            <a:ext cx="8745284" cy="93836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3270059"/>
            <a:ext cx="8745284" cy="938364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8"/>
            <a:ext cx="20104735" cy="14217015"/>
          </a:xfrm>
          <a:custGeom>
            <a:avLst/>
            <a:gdLst/>
            <a:ahLst/>
            <a:cxnLst/>
            <a:rect l="l" t="t" r="r" b="b"/>
            <a:pathLst>
              <a:path w="20104735" h="14217015">
                <a:moveTo>
                  <a:pt x="20104116" y="0"/>
                </a:moveTo>
                <a:lnTo>
                  <a:pt x="0" y="0"/>
                </a:lnTo>
                <a:lnTo>
                  <a:pt x="0" y="14216479"/>
                </a:lnTo>
                <a:lnTo>
                  <a:pt x="20104116" y="14216479"/>
                </a:lnTo>
                <a:lnTo>
                  <a:pt x="20104116" y="0"/>
                </a:lnTo>
                <a:close/>
              </a:path>
            </a:pathLst>
          </a:custGeom>
          <a:solidFill>
            <a:srgbClr val="1E3479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-2862" y="8259645"/>
            <a:ext cx="6274683" cy="5959704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6899563" y="8084380"/>
            <a:ext cx="3204845" cy="5850255"/>
          </a:xfrm>
          <a:custGeom>
            <a:avLst/>
            <a:gdLst/>
            <a:ahLst/>
            <a:cxnLst/>
            <a:rect l="l" t="t" r="r" b="b"/>
            <a:pathLst>
              <a:path w="3204844" h="5850255">
                <a:moveTo>
                  <a:pt x="3204537" y="5309951"/>
                </a:moveTo>
                <a:lnTo>
                  <a:pt x="3141809" y="5327998"/>
                </a:lnTo>
                <a:lnTo>
                  <a:pt x="3096992" y="5339725"/>
                </a:lnTo>
                <a:lnTo>
                  <a:pt x="3051850" y="5350635"/>
                </a:lnTo>
                <a:lnTo>
                  <a:pt x="3006392" y="5360721"/>
                </a:lnTo>
                <a:lnTo>
                  <a:pt x="2960626" y="5369974"/>
                </a:lnTo>
                <a:lnTo>
                  <a:pt x="2914560" y="5378384"/>
                </a:lnTo>
                <a:lnTo>
                  <a:pt x="2868204" y="5385945"/>
                </a:lnTo>
                <a:lnTo>
                  <a:pt x="2821564" y="5392648"/>
                </a:lnTo>
                <a:lnTo>
                  <a:pt x="2774651" y="5398484"/>
                </a:lnTo>
                <a:lnTo>
                  <a:pt x="2727471" y="5403445"/>
                </a:lnTo>
                <a:lnTo>
                  <a:pt x="2680033" y="5407523"/>
                </a:lnTo>
                <a:lnTo>
                  <a:pt x="2632346" y="5410709"/>
                </a:lnTo>
                <a:lnTo>
                  <a:pt x="2584418" y="5412995"/>
                </a:lnTo>
                <a:lnTo>
                  <a:pt x="2536257" y="5414373"/>
                </a:lnTo>
                <a:lnTo>
                  <a:pt x="2487872" y="5414834"/>
                </a:lnTo>
                <a:lnTo>
                  <a:pt x="2439487" y="5414373"/>
                </a:lnTo>
                <a:lnTo>
                  <a:pt x="2391326" y="5412995"/>
                </a:lnTo>
                <a:lnTo>
                  <a:pt x="2343398" y="5410709"/>
                </a:lnTo>
                <a:lnTo>
                  <a:pt x="2295711" y="5407523"/>
                </a:lnTo>
                <a:lnTo>
                  <a:pt x="2248274" y="5403445"/>
                </a:lnTo>
                <a:lnTo>
                  <a:pt x="2201094" y="5398484"/>
                </a:lnTo>
                <a:lnTo>
                  <a:pt x="2154180" y="5392648"/>
                </a:lnTo>
                <a:lnTo>
                  <a:pt x="2107541" y="5385945"/>
                </a:lnTo>
                <a:lnTo>
                  <a:pt x="2061184" y="5378384"/>
                </a:lnTo>
                <a:lnTo>
                  <a:pt x="2015119" y="5369974"/>
                </a:lnTo>
                <a:lnTo>
                  <a:pt x="1969353" y="5360721"/>
                </a:lnTo>
                <a:lnTo>
                  <a:pt x="1923895" y="5350635"/>
                </a:lnTo>
                <a:lnTo>
                  <a:pt x="1878753" y="5339725"/>
                </a:lnTo>
                <a:lnTo>
                  <a:pt x="1833935" y="5327998"/>
                </a:lnTo>
                <a:lnTo>
                  <a:pt x="1789451" y="5315462"/>
                </a:lnTo>
                <a:lnTo>
                  <a:pt x="1745307" y="5302127"/>
                </a:lnTo>
                <a:lnTo>
                  <a:pt x="1701513" y="5288000"/>
                </a:lnTo>
                <a:lnTo>
                  <a:pt x="1658077" y="5273090"/>
                </a:lnTo>
                <a:lnTo>
                  <a:pt x="1615006" y="5257405"/>
                </a:lnTo>
                <a:lnTo>
                  <a:pt x="1572311" y="5240954"/>
                </a:lnTo>
                <a:lnTo>
                  <a:pt x="1529998" y="5223744"/>
                </a:lnTo>
                <a:lnTo>
                  <a:pt x="1488077" y="5205784"/>
                </a:lnTo>
                <a:lnTo>
                  <a:pt x="1446555" y="5187083"/>
                </a:lnTo>
                <a:lnTo>
                  <a:pt x="1405440" y="5167649"/>
                </a:lnTo>
                <a:lnTo>
                  <a:pt x="1364743" y="5147490"/>
                </a:lnTo>
                <a:lnTo>
                  <a:pt x="1324469" y="5126615"/>
                </a:lnTo>
                <a:lnTo>
                  <a:pt x="1284629" y="5105031"/>
                </a:lnTo>
                <a:lnTo>
                  <a:pt x="1245230" y="5082748"/>
                </a:lnTo>
                <a:lnTo>
                  <a:pt x="1206280" y="5059773"/>
                </a:lnTo>
                <a:lnTo>
                  <a:pt x="1167788" y="5036115"/>
                </a:lnTo>
                <a:lnTo>
                  <a:pt x="1129763" y="5011782"/>
                </a:lnTo>
                <a:lnTo>
                  <a:pt x="1092212" y="4986782"/>
                </a:lnTo>
                <a:lnTo>
                  <a:pt x="1055144" y="4961125"/>
                </a:lnTo>
                <a:lnTo>
                  <a:pt x="1018568" y="4934818"/>
                </a:lnTo>
                <a:lnTo>
                  <a:pt x="982491" y="4907869"/>
                </a:lnTo>
                <a:lnTo>
                  <a:pt x="946922" y="4880288"/>
                </a:lnTo>
                <a:lnTo>
                  <a:pt x="911869" y="4852081"/>
                </a:lnTo>
                <a:lnTo>
                  <a:pt x="877341" y="4823259"/>
                </a:lnTo>
                <a:lnTo>
                  <a:pt x="843346" y="4793828"/>
                </a:lnTo>
                <a:lnTo>
                  <a:pt x="809892" y="4763797"/>
                </a:lnTo>
                <a:lnTo>
                  <a:pt x="776988" y="4733175"/>
                </a:lnTo>
                <a:lnTo>
                  <a:pt x="744642" y="4701970"/>
                </a:lnTo>
                <a:lnTo>
                  <a:pt x="712863" y="4670191"/>
                </a:lnTo>
                <a:lnTo>
                  <a:pt x="681658" y="4637845"/>
                </a:lnTo>
                <a:lnTo>
                  <a:pt x="651036" y="4604941"/>
                </a:lnTo>
                <a:lnTo>
                  <a:pt x="621005" y="4571487"/>
                </a:lnTo>
                <a:lnTo>
                  <a:pt x="591575" y="4537492"/>
                </a:lnTo>
                <a:lnTo>
                  <a:pt x="562752" y="4502964"/>
                </a:lnTo>
                <a:lnTo>
                  <a:pt x="534545" y="4467911"/>
                </a:lnTo>
                <a:lnTo>
                  <a:pt x="506964" y="4432342"/>
                </a:lnTo>
                <a:lnTo>
                  <a:pt x="480015" y="4396265"/>
                </a:lnTo>
                <a:lnTo>
                  <a:pt x="453708" y="4359689"/>
                </a:lnTo>
                <a:lnTo>
                  <a:pt x="428051" y="4322621"/>
                </a:lnTo>
                <a:lnTo>
                  <a:pt x="403051" y="4285070"/>
                </a:lnTo>
                <a:lnTo>
                  <a:pt x="378719" y="4247045"/>
                </a:lnTo>
                <a:lnTo>
                  <a:pt x="355061" y="4208553"/>
                </a:lnTo>
                <a:lnTo>
                  <a:pt x="332086" y="4169603"/>
                </a:lnTo>
                <a:lnTo>
                  <a:pt x="309802" y="4130204"/>
                </a:lnTo>
                <a:lnTo>
                  <a:pt x="288218" y="4090364"/>
                </a:lnTo>
                <a:lnTo>
                  <a:pt x="267343" y="4050091"/>
                </a:lnTo>
                <a:lnTo>
                  <a:pt x="247184" y="4009393"/>
                </a:lnTo>
                <a:lnTo>
                  <a:pt x="227750" y="3968279"/>
                </a:lnTo>
                <a:lnTo>
                  <a:pt x="209049" y="3926757"/>
                </a:lnTo>
                <a:lnTo>
                  <a:pt x="191089" y="3884835"/>
                </a:lnTo>
                <a:lnTo>
                  <a:pt x="173880" y="3842522"/>
                </a:lnTo>
                <a:lnTo>
                  <a:pt x="157428" y="3799827"/>
                </a:lnTo>
                <a:lnTo>
                  <a:pt x="141743" y="3756757"/>
                </a:lnTo>
                <a:lnTo>
                  <a:pt x="126833" y="3713320"/>
                </a:lnTo>
                <a:lnTo>
                  <a:pt x="112706" y="3669526"/>
                </a:lnTo>
                <a:lnTo>
                  <a:pt x="99371" y="3625383"/>
                </a:lnTo>
                <a:lnTo>
                  <a:pt x="86836" y="3580898"/>
                </a:lnTo>
                <a:lnTo>
                  <a:pt x="75108" y="3536080"/>
                </a:lnTo>
                <a:lnTo>
                  <a:pt x="64198" y="3490938"/>
                </a:lnTo>
                <a:lnTo>
                  <a:pt x="54112" y="3445480"/>
                </a:lnTo>
                <a:lnTo>
                  <a:pt x="44860" y="3399714"/>
                </a:lnTo>
                <a:lnTo>
                  <a:pt x="36449" y="3353649"/>
                </a:lnTo>
                <a:lnTo>
                  <a:pt x="28888" y="3307292"/>
                </a:lnTo>
                <a:lnTo>
                  <a:pt x="22185" y="3260653"/>
                </a:lnTo>
                <a:lnTo>
                  <a:pt x="16349" y="3213739"/>
                </a:lnTo>
                <a:lnTo>
                  <a:pt x="11388" y="3166559"/>
                </a:lnTo>
                <a:lnTo>
                  <a:pt x="7311" y="3119122"/>
                </a:lnTo>
                <a:lnTo>
                  <a:pt x="4124" y="3071435"/>
                </a:lnTo>
                <a:lnTo>
                  <a:pt x="1838" y="3023507"/>
                </a:lnTo>
                <a:lnTo>
                  <a:pt x="461" y="2975346"/>
                </a:lnTo>
                <a:lnTo>
                  <a:pt x="0" y="2926961"/>
                </a:lnTo>
                <a:lnTo>
                  <a:pt x="461" y="2878576"/>
                </a:lnTo>
                <a:lnTo>
                  <a:pt x="1838" y="2830415"/>
                </a:lnTo>
                <a:lnTo>
                  <a:pt x="4124" y="2782487"/>
                </a:lnTo>
                <a:lnTo>
                  <a:pt x="7311" y="2734800"/>
                </a:lnTo>
                <a:lnTo>
                  <a:pt x="11388" y="2687362"/>
                </a:lnTo>
                <a:lnTo>
                  <a:pt x="16349" y="2640183"/>
                </a:lnTo>
                <a:lnTo>
                  <a:pt x="22185" y="2593269"/>
                </a:lnTo>
                <a:lnTo>
                  <a:pt x="28888" y="2546630"/>
                </a:lnTo>
                <a:lnTo>
                  <a:pt x="36449" y="2500273"/>
                </a:lnTo>
                <a:lnTo>
                  <a:pt x="44860" y="2454208"/>
                </a:lnTo>
                <a:lnTo>
                  <a:pt x="54112" y="2408442"/>
                </a:lnTo>
                <a:lnTo>
                  <a:pt x="64198" y="2362983"/>
                </a:lnTo>
                <a:lnTo>
                  <a:pt x="75108" y="2317841"/>
                </a:lnTo>
                <a:lnTo>
                  <a:pt x="86836" y="2273024"/>
                </a:lnTo>
                <a:lnTo>
                  <a:pt x="99371" y="2228539"/>
                </a:lnTo>
                <a:lnTo>
                  <a:pt x="112706" y="2184395"/>
                </a:lnTo>
                <a:lnTo>
                  <a:pt x="126833" y="2140601"/>
                </a:lnTo>
                <a:lnTo>
                  <a:pt x="141743" y="2097165"/>
                </a:lnTo>
                <a:lnTo>
                  <a:pt x="157428" y="2054095"/>
                </a:lnTo>
                <a:lnTo>
                  <a:pt x="173880" y="2011399"/>
                </a:lnTo>
                <a:lnTo>
                  <a:pt x="191089" y="1969087"/>
                </a:lnTo>
                <a:lnTo>
                  <a:pt x="209049" y="1927165"/>
                </a:lnTo>
                <a:lnTo>
                  <a:pt x="227750" y="1885643"/>
                </a:lnTo>
                <a:lnTo>
                  <a:pt x="247184" y="1844529"/>
                </a:lnTo>
                <a:lnTo>
                  <a:pt x="267343" y="1803831"/>
                </a:lnTo>
                <a:lnTo>
                  <a:pt x="288218" y="1763558"/>
                </a:lnTo>
                <a:lnTo>
                  <a:pt x="309802" y="1723717"/>
                </a:lnTo>
                <a:lnTo>
                  <a:pt x="332086" y="1684318"/>
                </a:lnTo>
                <a:lnTo>
                  <a:pt x="355061" y="1645369"/>
                </a:lnTo>
                <a:lnTo>
                  <a:pt x="378719" y="1606877"/>
                </a:lnTo>
                <a:lnTo>
                  <a:pt x="403051" y="1568852"/>
                </a:lnTo>
                <a:lnTo>
                  <a:pt x="428051" y="1531301"/>
                </a:lnTo>
                <a:lnTo>
                  <a:pt x="453708" y="1494233"/>
                </a:lnTo>
                <a:lnTo>
                  <a:pt x="480015" y="1457656"/>
                </a:lnTo>
                <a:lnTo>
                  <a:pt x="506964" y="1421579"/>
                </a:lnTo>
                <a:lnTo>
                  <a:pt x="534545" y="1386010"/>
                </a:lnTo>
                <a:lnTo>
                  <a:pt x="562752" y="1350958"/>
                </a:lnTo>
                <a:lnTo>
                  <a:pt x="591575" y="1316430"/>
                </a:lnTo>
                <a:lnTo>
                  <a:pt x="621005" y="1282435"/>
                </a:lnTo>
                <a:lnTo>
                  <a:pt x="651036" y="1248981"/>
                </a:lnTo>
                <a:lnTo>
                  <a:pt x="681658" y="1216077"/>
                </a:lnTo>
                <a:lnTo>
                  <a:pt x="712863" y="1183731"/>
                </a:lnTo>
                <a:lnTo>
                  <a:pt x="744642" y="1151951"/>
                </a:lnTo>
                <a:lnTo>
                  <a:pt x="776988" y="1120746"/>
                </a:lnTo>
                <a:lnTo>
                  <a:pt x="809892" y="1090124"/>
                </a:lnTo>
                <a:lnTo>
                  <a:pt x="843346" y="1060094"/>
                </a:lnTo>
                <a:lnTo>
                  <a:pt x="877341" y="1030663"/>
                </a:lnTo>
                <a:lnTo>
                  <a:pt x="911869" y="1001840"/>
                </a:lnTo>
                <a:lnTo>
                  <a:pt x="946922" y="973634"/>
                </a:lnTo>
                <a:lnTo>
                  <a:pt x="982491" y="946052"/>
                </a:lnTo>
                <a:lnTo>
                  <a:pt x="1018568" y="919104"/>
                </a:lnTo>
                <a:lnTo>
                  <a:pt x="1055144" y="892797"/>
                </a:lnTo>
                <a:lnTo>
                  <a:pt x="1092212" y="867139"/>
                </a:lnTo>
                <a:lnTo>
                  <a:pt x="1129763" y="842140"/>
                </a:lnTo>
                <a:lnTo>
                  <a:pt x="1167788" y="817807"/>
                </a:lnTo>
                <a:lnTo>
                  <a:pt x="1206280" y="794149"/>
                </a:lnTo>
                <a:lnTo>
                  <a:pt x="1245230" y="771174"/>
                </a:lnTo>
                <a:lnTo>
                  <a:pt x="1284629" y="748891"/>
                </a:lnTo>
                <a:lnTo>
                  <a:pt x="1324469" y="727307"/>
                </a:lnTo>
                <a:lnTo>
                  <a:pt x="1364743" y="706432"/>
                </a:lnTo>
                <a:lnTo>
                  <a:pt x="1405440" y="686272"/>
                </a:lnTo>
                <a:lnTo>
                  <a:pt x="1446555" y="666838"/>
                </a:lnTo>
                <a:lnTo>
                  <a:pt x="1488077" y="648137"/>
                </a:lnTo>
                <a:lnTo>
                  <a:pt x="1529998" y="630178"/>
                </a:lnTo>
                <a:lnTo>
                  <a:pt x="1572311" y="612968"/>
                </a:lnTo>
                <a:lnTo>
                  <a:pt x="1615006" y="596517"/>
                </a:lnTo>
                <a:lnTo>
                  <a:pt x="1658077" y="580832"/>
                </a:lnTo>
                <a:lnTo>
                  <a:pt x="1701513" y="565922"/>
                </a:lnTo>
                <a:lnTo>
                  <a:pt x="1745307" y="551795"/>
                </a:lnTo>
                <a:lnTo>
                  <a:pt x="1789451" y="538459"/>
                </a:lnTo>
                <a:lnTo>
                  <a:pt x="1833935" y="525924"/>
                </a:lnTo>
                <a:lnTo>
                  <a:pt x="1878753" y="514197"/>
                </a:lnTo>
                <a:lnTo>
                  <a:pt x="1923895" y="503286"/>
                </a:lnTo>
                <a:lnTo>
                  <a:pt x="1969353" y="493201"/>
                </a:lnTo>
                <a:lnTo>
                  <a:pt x="2015119" y="483948"/>
                </a:lnTo>
                <a:lnTo>
                  <a:pt x="2061184" y="475537"/>
                </a:lnTo>
                <a:lnTo>
                  <a:pt x="2107541" y="467976"/>
                </a:lnTo>
                <a:lnTo>
                  <a:pt x="2154180" y="461274"/>
                </a:lnTo>
                <a:lnTo>
                  <a:pt x="2201094" y="455438"/>
                </a:lnTo>
                <a:lnTo>
                  <a:pt x="2248274" y="450477"/>
                </a:lnTo>
                <a:lnTo>
                  <a:pt x="2295711" y="446399"/>
                </a:lnTo>
                <a:lnTo>
                  <a:pt x="2343398" y="443213"/>
                </a:lnTo>
                <a:lnTo>
                  <a:pt x="2391326" y="440927"/>
                </a:lnTo>
                <a:lnTo>
                  <a:pt x="2439487" y="439549"/>
                </a:lnTo>
                <a:lnTo>
                  <a:pt x="2487872" y="439088"/>
                </a:lnTo>
                <a:lnTo>
                  <a:pt x="2536257" y="439549"/>
                </a:lnTo>
                <a:lnTo>
                  <a:pt x="2584418" y="440927"/>
                </a:lnTo>
                <a:lnTo>
                  <a:pt x="2632346" y="443213"/>
                </a:lnTo>
                <a:lnTo>
                  <a:pt x="2680033" y="446399"/>
                </a:lnTo>
                <a:lnTo>
                  <a:pt x="2727471" y="450477"/>
                </a:lnTo>
                <a:lnTo>
                  <a:pt x="2774651" y="455438"/>
                </a:lnTo>
                <a:lnTo>
                  <a:pt x="2821564" y="461274"/>
                </a:lnTo>
                <a:lnTo>
                  <a:pt x="2868204" y="467976"/>
                </a:lnTo>
                <a:lnTo>
                  <a:pt x="2914560" y="475537"/>
                </a:lnTo>
                <a:lnTo>
                  <a:pt x="2960626" y="483948"/>
                </a:lnTo>
                <a:lnTo>
                  <a:pt x="3006392" y="493201"/>
                </a:lnTo>
                <a:lnTo>
                  <a:pt x="3051850" y="503286"/>
                </a:lnTo>
                <a:lnTo>
                  <a:pt x="3096992" y="514197"/>
                </a:lnTo>
                <a:lnTo>
                  <a:pt x="3141809" y="525924"/>
                </a:lnTo>
                <a:lnTo>
                  <a:pt x="3186294" y="538459"/>
                </a:lnTo>
                <a:lnTo>
                  <a:pt x="3204537" y="543970"/>
                </a:lnTo>
              </a:path>
              <a:path w="3204844" h="5850255">
                <a:moveTo>
                  <a:pt x="2487872" y="435373"/>
                </a:moveTo>
                <a:lnTo>
                  <a:pt x="2487872" y="0"/>
                </a:lnTo>
              </a:path>
              <a:path w="3204844" h="5850255">
                <a:moveTo>
                  <a:pt x="2487872" y="5850207"/>
                </a:moveTo>
                <a:lnTo>
                  <a:pt x="2487872" y="5414834"/>
                </a:lnTo>
              </a:path>
              <a:path w="3204844" h="5850255">
                <a:moveTo>
                  <a:pt x="2643362" y="2926961"/>
                </a:moveTo>
                <a:lnTo>
                  <a:pt x="2635435" y="2976108"/>
                </a:lnTo>
                <a:lnTo>
                  <a:pt x="2613362" y="3018792"/>
                </a:lnTo>
                <a:lnTo>
                  <a:pt x="2579703" y="3052451"/>
                </a:lnTo>
                <a:lnTo>
                  <a:pt x="2537020" y="3074524"/>
                </a:lnTo>
                <a:lnTo>
                  <a:pt x="2487872" y="3082451"/>
                </a:lnTo>
                <a:lnTo>
                  <a:pt x="2438725" y="3074524"/>
                </a:lnTo>
                <a:lnTo>
                  <a:pt x="2396042" y="3052451"/>
                </a:lnTo>
                <a:lnTo>
                  <a:pt x="2362383" y="3018792"/>
                </a:lnTo>
                <a:lnTo>
                  <a:pt x="2340309" y="2976108"/>
                </a:lnTo>
                <a:lnTo>
                  <a:pt x="2332382" y="2926961"/>
                </a:lnTo>
                <a:lnTo>
                  <a:pt x="2340309" y="2877814"/>
                </a:lnTo>
                <a:lnTo>
                  <a:pt x="2362383" y="2835130"/>
                </a:lnTo>
                <a:lnTo>
                  <a:pt x="2396042" y="2801471"/>
                </a:lnTo>
                <a:lnTo>
                  <a:pt x="2438725" y="2779398"/>
                </a:lnTo>
                <a:lnTo>
                  <a:pt x="2487872" y="2771471"/>
                </a:lnTo>
                <a:lnTo>
                  <a:pt x="2537020" y="2779398"/>
                </a:lnTo>
                <a:lnTo>
                  <a:pt x="2579703" y="2801471"/>
                </a:lnTo>
                <a:lnTo>
                  <a:pt x="2613362" y="2835130"/>
                </a:lnTo>
                <a:lnTo>
                  <a:pt x="2635435" y="2877814"/>
                </a:lnTo>
                <a:lnTo>
                  <a:pt x="2643362" y="2926961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3754086"/>
            <a:ext cx="4815840" cy="0"/>
          </a:xfrm>
          <a:custGeom>
            <a:avLst/>
            <a:gdLst/>
            <a:ahLst/>
            <a:cxnLst/>
            <a:rect l="l" t="t" r="r" b="b"/>
            <a:pathLst>
              <a:path w="4815840">
                <a:moveTo>
                  <a:pt x="4815378" y="0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0" y="4309564"/>
            <a:ext cx="4815840" cy="0"/>
          </a:xfrm>
          <a:custGeom>
            <a:avLst/>
            <a:gdLst/>
            <a:ahLst/>
            <a:cxnLst/>
            <a:rect l="l" t="t" r="r" b="b"/>
            <a:pathLst>
              <a:path w="4815840">
                <a:moveTo>
                  <a:pt x="4815378" y="0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0" y="4865042"/>
            <a:ext cx="4815840" cy="0"/>
          </a:xfrm>
          <a:custGeom>
            <a:avLst/>
            <a:gdLst/>
            <a:ahLst/>
            <a:cxnLst/>
            <a:rect l="l" t="t" r="r" b="b"/>
            <a:pathLst>
              <a:path w="4815840">
                <a:moveTo>
                  <a:pt x="4815378" y="0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0" y="5420520"/>
            <a:ext cx="4815840" cy="0"/>
          </a:xfrm>
          <a:custGeom>
            <a:avLst/>
            <a:gdLst/>
            <a:ahLst/>
            <a:cxnLst/>
            <a:rect l="l" t="t" r="r" b="b"/>
            <a:pathLst>
              <a:path w="4815840">
                <a:moveTo>
                  <a:pt x="4815378" y="0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0" y="5975990"/>
            <a:ext cx="4815840" cy="0"/>
          </a:xfrm>
          <a:custGeom>
            <a:avLst/>
            <a:gdLst/>
            <a:ahLst/>
            <a:cxnLst/>
            <a:rect l="l" t="t" r="r" b="b"/>
            <a:pathLst>
              <a:path w="4815840">
                <a:moveTo>
                  <a:pt x="4815378" y="0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3481234" y="3254156"/>
            <a:ext cx="0" cy="444500"/>
          </a:xfrm>
          <a:custGeom>
            <a:avLst/>
            <a:gdLst/>
            <a:ahLst/>
            <a:cxnLst/>
            <a:rect l="l" t="t" r="r" b="b"/>
            <a:pathLst>
              <a:path h="444500">
                <a:moveTo>
                  <a:pt x="0" y="0"/>
                </a:moveTo>
                <a:lnTo>
                  <a:pt x="0" y="444382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3481234" y="3809634"/>
            <a:ext cx="0" cy="444500"/>
          </a:xfrm>
          <a:custGeom>
            <a:avLst/>
            <a:gdLst/>
            <a:ahLst/>
            <a:cxnLst/>
            <a:rect l="l" t="t" r="r" b="b"/>
            <a:pathLst>
              <a:path h="444500">
                <a:moveTo>
                  <a:pt x="0" y="0"/>
                </a:moveTo>
                <a:lnTo>
                  <a:pt x="0" y="444382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3481234" y="4365112"/>
            <a:ext cx="0" cy="444500"/>
          </a:xfrm>
          <a:custGeom>
            <a:avLst/>
            <a:gdLst/>
            <a:ahLst/>
            <a:cxnLst/>
            <a:rect l="l" t="t" r="r" b="b"/>
            <a:pathLst>
              <a:path h="444500">
                <a:moveTo>
                  <a:pt x="0" y="0"/>
                </a:moveTo>
                <a:lnTo>
                  <a:pt x="0" y="444382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3481234" y="4920590"/>
            <a:ext cx="0" cy="444500"/>
          </a:xfrm>
          <a:custGeom>
            <a:avLst/>
            <a:gdLst/>
            <a:ahLst/>
            <a:cxnLst/>
            <a:rect l="l" t="t" r="r" b="b"/>
            <a:pathLst>
              <a:path h="444500">
                <a:moveTo>
                  <a:pt x="0" y="0"/>
                </a:moveTo>
                <a:lnTo>
                  <a:pt x="0" y="444382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g object 28"/>
          <p:cNvSpPr/>
          <p:nvPr/>
        </p:nvSpPr>
        <p:spPr>
          <a:xfrm>
            <a:off x="3481234" y="5476068"/>
            <a:ext cx="0" cy="444500"/>
          </a:xfrm>
          <a:custGeom>
            <a:avLst/>
            <a:gdLst/>
            <a:ahLst/>
            <a:cxnLst/>
            <a:rect l="l" t="t" r="r" b="b"/>
            <a:pathLst>
              <a:path h="444500">
                <a:moveTo>
                  <a:pt x="0" y="0"/>
                </a:moveTo>
                <a:lnTo>
                  <a:pt x="0" y="444373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g object 29"/>
          <p:cNvSpPr/>
          <p:nvPr/>
        </p:nvSpPr>
        <p:spPr>
          <a:xfrm>
            <a:off x="0" y="1471501"/>
            <a:ext cx="8982075" cy="5060315"/>
          </a:xfrm>
          <a:custGeom>
            <a:avLst/>
            <a:gdLst/>
            <a:ahLst/>
            <a:cxnLst/>
            <a:rect l="l" t="t" r="r" b="b"/>
            <a:pathLst>
              <a:path w="8982075" h="5060315">
                <a:moveTo>
                  <a:pt x="3481234" y="4560036"/>
                </a:moveTo>
                <a:lnTo>
                  <a:pt x="3481234" y="5004418"/>
                </a:lnTo>
              </a:path>
              <a:path w="8982075" h="5060315">
                <a:moveTo>
                  <a:pt x="0" y="5059966"/>
                </a:moveTo>
                <a:lnTo>
                  <a:pt x="4815378" y="5059966"/>
                </a:lnTo>
                <a:lnTo>
                  <a:pt x="4815378" y="1727106"/>
                </a:lnTo>
                <a:lnTo>
                  <a:pt x="0" y="1727106"/>
                </a:lnTo>
              </a:path>
              <a:path w="8982075" h="5060315">
                <a:moveTo>
                  <a:pt x="4815378" y="5059966"/>
                </a:moveTo>
                <a:lnTo>
                  <a:pt x="4863583" y="5059693"/>
                </a:lnTo>
                <a:lnTo>
                  <a:pt x="4911658" y="5058875"/>
                </a:lnTo>
                <a:lnTo>
                  <a:pt x="4959598" y="5057516"/>
                </a:lnTo>
                <a:lnTo>
                  <a:pt x="5007403" y="5055619"/>
                </a:lnTo>
                <a:lnTo>
                  <a:pt x="5055067" y="5053186"/>
                </a:lnTo>
                <a:lnTo>
                  <a:pt x="5102589" y="5050221"/>
                </a:lnTo>
                <a:lnTo>
                  <a:pt x="5149966" y="5046725"/>
                </a:lnTo>
                <a:lnTo>
                  <a:pt x="5197195" y="5042703"/>
                </a:lnTo>
                <a:lnTo>
                  <a:pt x="5244272" y="5038158"/>
                </a:lnTo>
                <a:lnTo>
                  <a:pt x="5291195" y="5033091"/>
                </a:lnTo>
                <a:lnTo>
                  <a:pt x="5337960" y="5027506"/>
                </a:lnTo>
                <a:lnTo>
                  <a:pt x="5384566" y="5021407"/>
                </a:lnTo>
                <a:lnTo>
                  <a:pt x="5431009" y="5014795"/>
                </a:lnTo>
                <a:lnTo>
                  <a:pt x="5477285" y="5007674"/>
                </a:lnTo>
                <a:lnTo>
                  <a:pt x="5523393" y="5000047"/>
                </a:lnTo>
                <a:lnTo>
                  <a:pt x="5569329" y="4991917"/>
                </a:lnTo>
                <a:lnTo>
                  <a:pt x="5615090" y="4983286"/>
                </a:lnTo>
                <a:lnTo>
                  <a:pt x="5660674" y="4974158"/>
                </a:lnTo>
                <a:lnTo>
                  <a:pt x="5706077" y="4964536"/>
                </a:lnTo>
                <a:lnTo>
                  <a:pt x="5751296" y="4954422"/>
                </a:lnTo>
                <a:lnTo>
                  <a:pt x="5796329" y="4943819"/>
                </a:lnTo>
                <a:lnTo>
                  <a:pt x="5841172" y="4932730"/>
                </a:lnTo>
                <a:lnTo>
                  <a:pt x="5885823" y="4921159"/>
                </a:lnTo>
                <a:lnTo>
                  <a:pt x="5930279" y="4909108"/>
                </a:lnTo>
                <a:lnTo>
                  <a:pt x="5974537" y="4896581"/>
                </a:lnTo>
                <a:lnTo>
                  <a:pt x="6018593" y="4883579"/>
                </a:lnTo>
                <a:lnTo>
                  <a:pt x="6062446" y="4870106"/>
                </a:lnTo>
                <a:lnTo>
                  <a:pt x="6106091" y="4856165"/>
                </a:lnTo>
                <a:lnTo>
                  <a:pt x="6149526" y="4841759"/>
                </a:lnTo>
                <a:lnTo>
                  <a:pt x="6192749" y="4826891"/>
                </a:lnTo>
                <a:lnTo>
                  <a:pt x="6235755" y="4811563"/>
                </a:lnTo>
                <a:lnTo>
                  <a:pt x="6278543" y="4795779"/>
                </a:lnTo>
                <a:lnTo>
                  <a:pt x="6321109" y="4779542"/>
                </a:lnTo>
                <a:lnTo>
                  <a:pt x="6363451" y="4762854"/>
                </a:lnTo>
                <a:lnTo>
                  <a:pt x="6405565" y="4745719"/>
                </a:lnTo>
                <a:lnTo>
                  <a:pt x="6447449" y="4728139"/>
                </a:lnTo>
                <a:lnTo>
                  <a:pt x="6489099" y="4710118"/>
                </a:lnTo>
                <a:lnTo>
                  <a:pt x="6530512" y="4691657"/>
                </a:lnTo>
                <a:lnTo>
                  <a:pt x="6571687" y="4672761"/>
                </a:lnTo>
                <a:lnTo>
                  <a:pt x="6612619" y="4653432"/>
                </a:lnTo>
                <a:lnTo>
                  <a:pt x="6653306" y="4633673"/>
                </a:lnTo>
                <a:lnTo>
                  <a:pt x="6693745" y="4613487"/>
                </a:lnTo>
                <a:lnTo>
                  <a:pt x="6733933" y="4592877"/>
                </a:lnTo>
                <a:lnTo>
                  <a:pt x="6773867" y="4571846"/>
                </a:lnTo>
                <a:lnTo>
                  <a:pt x="6813545" y="4550396"/>
                </a:lnTo>
                <a:lnTo>
                  <a:pt x="6852962" y="4528532"/>
                </a:lnTo>
                <a:lnTo>
                  <a:pt x="6892116" y="4506255"/>
                </a:lnTo>
                <a:lnTo>
                  <a:pt x="6931005" y="4483568"/>
                </a:lnTo>
                <a:lnTo>
                  <a:pt x="6969626" y="4460475"/>
                </a:lnTo>
                <a:lnTo>
                  <a:pt x="7007974" y="4436979"/>
                </a:lnTo>
                <a:lnTo>
                  <a:pt x="7046049" y="4413082"/>
                </a:lnTo>
                <a:lnTo>
                  <a:pt x="7083845" y="4388787"/>
                </a:lnTo>
                <a:lnTo>
                  <a:pt x="7121362" y="4364097"/>
                </a:lnTo>
                <a:lnTo>
                  <a:pt x="7158595" y="4339016"/>
                </a:lnTo>
                <a:lnTo>
                  <a:pt x="7195542" y="4313546"/>
                </a:lnTo>
                <a:lnTo>
                  <a:pt x="7232200" y="4287689"/>
                </a:lnTo>
                <a:lnTo>
                  <a:pt x="7268566" y="4261450"/>
                </a:lnTo>
                <a:lnTo>
                  <a:pt x="7304636" y="4234831"/>
                </a:lnTo>
                <a:lnTo>
                  <a:pt x="7340409" y="4207834"/>
                </a:lnTo>
                <a:lnTo>
                  <a:pt x="7375881" y="4180464"/>
                </a:lnTo>
                <a:lnTo>
                  <a:pt x="7411049" y="4152722"/>
                </a:lnTo>
                <a:lnTo>
                  <a:pt x="7445910" y="4124611"/>
                </a:lnTo>
                <a:lnTo>
                  <a:pt x="7480462" y="4096136"/>
                </a:lnTo>
                <a:lnTo>
                  <a:pt x="7514701" y="4067297"/>
                </a:lnTo>
                <a:lnTo>
                  <a:pt x="7548624" y="4038100"/>
                </a:lnTo>
                <a:lnTo>
                  <a:pt x="7582229" y="4008545"/>
                </a:lnTo>
                <a:lnTo>
                  <a:pt x="7615513" y="3978637"/>
                </a:lnTo>
                <a:lnTo>
                  <a:pt x="7648472" y="3948379"/>
                </a:lnTo>
                <a:lnTo>
                  <a:pt x="7681104" y="3917772"/>
                </a:lnTo>
                <a:lnTo>
                  <a:pt x="7713406" y="3886820"/>
                </a:lnTo>
                <a:lnTo>
                  <a:pt x="7745374" y="3855527"/>
                </a:lnTo>
                <a:lnTo>
                  <a:pt x="7777007" y="3823894"/>
                </a:lnTo>
                <a:lnTo>
                  <a:pt x="7808300" y="3791926"/>
                </a:lnTo>
                <a:lnTo>
                  <a:pt x="7839252" y="3759624"/>
                </a:lnTo>
                <a:lnTo>
                  <a:pt x="7869858" y="3726992"/>
                </a:lnTo>
                <a:lnTo>
                  <a:pt x="7900117" y="3694033"/>
                </a:lnTo>
                <a:lnTo>
                  <a:pt x="7930025" y="3660750"/>
                </a:lnTo>
                <a:lnTo>
                  <a:pt x="7959580" y="3627145"/>
                </a:lnTo>
                <a:lnTo>
                  <a:pt x="7988777" y="3593221"/>
                </a:lnTo>
                <a:lnTo>
                  <a:pt x="8017616" y="3558982"/>
                </a:lnTo>
                <a:lnTo>
                  <a:pt x="8046091" y="3524430"/>
                </a:lnTo>
                <a:lnTo>
                  <a:pt x="8074202" y="3489569"/>
                </a:lnTo>
                <a:lnTo>
                  <a:pt x="8101944" y="3454401"/>
                </a:lnTo>
                <a:lnTo>
                  <a:pt x="8129314" y="3418929"/>
                </a:lnTo>
                <a:lnTo>
                  <a:pt x="8156311" y="3383156"/>
                </a:lnTo>
                <a:lnTo>
                  <a:pt x="8182930" y="3347086"/>
                </a:lnTo>
                <a:lnTo>
                  <a:pt x="8209169" y="3310720"/>
                </a:lnTo>
                <a:lnTo>
                  <a:pt x="8235025" y="3274062"/>
                </a:lnTo>
                <a:lnTo>
                  <a:pt x="8260496" y="3237115"/>
                </a:lnTo>
                <a:lnTo>
                  <a:pt x="8285577" y="3199882"/>
                </a:lnTo>
                <a:lnTo>
                  <a:pt x="8310267" y="3162366"/>
                </a:lnTo>
                <a:lnTo>
                  <a:pt x="8334561" y="3124569"/>
                </a:lnTo>
                <a:lnTo>
                  <a:pt x="8358458" y="3086494"/>
                </a:lnTo>
                <a:lnTo>
                  <a:pt x="8381955" y="3048146"/>
                </a:lnTo>
                <a:lnTo>
                  <a:pt x="8405048" y="3009525"/>
                </a:lnTo>
                <a:lnTo>
                  <a:pt x="8427734" y="2970637"/>
                </a:lnTo>
                <a:lnTo>
                  <a:pt x="8450012" y="2931482"/>
                </a:lnTo>
                <a:lnTo>
                  <a:pt x="8471876" y="2892065"/>
                </a:lnTo>
                <a:lnTo>
                  <a:pt x="8493326" y="2852387"/>
                </a:lnTo>
                <a:lnTo>
                  <a:pt x="8514357" y="2812453"/>
                </a:lnTo>
                <a:lnTo>
                  <a:pt x="8534967" y="2772265"/>
                </a:lnTo>
                <a:lnTo>
                  <a:pt x="8555153" y="2731826"/>
                </a:lnTo>
                <a:lnTo>
                  <a:pt x="8574912" y="2691139"/>
                </a:lnTo>
                <a:lnTo>
                  <a:pt x="8594241" y="2650207"/>
                </a:lnTo>
                <a:lnTo>
                  <a:pt x="8613137" y="2609033"/>
                </a:lnTo>
                <a:lnTo>
                  <a:pt x="8631598" y="2567619"/>
                </a:lnTo>
                <a:lnTo>
                  <a:pt x="8649619" y="2525969"/>
                </a:lnTo>
                <a:lnTo>
                  <a:pt x="8667199" y="2484085"/>
                </a:lnTo>
                <a:lnTo>
                  <a:pt x="8684334" y="2441971"/>
                </a:lnTo>
                <a:lnTo>
                  <a:pt x="8701022" y="2399630"/>
                </a:lnTo>
                <a:lnTo>
                  <a:pt x="8717259" y="2357063"/>
                </a:lnTo>
                <a:lnTo>
                  <a:pt x="8733043" y="2314275"/>
                </a:lnTo>
                <a:lnTo>
                  <a:pt x="8748371" y="2271269"/>
                </a:lnTo>
                <a:lnTo>
                  <a:pt x="8763239" y="2228046"/>
                </a:lnTo>
                <a:lnTo>
                  <a:pt x="8777645" y="2184611"/>
                </a:lnTo>
                <a:lnTo>
                  <a:pt x="8791586" y="2140966"/>
                </a:lnTo>
                <a:lnTo>
                  <a:pt x="8805059" y="2097113"/>
                </a:lnTo>
                <a:lnTo>
                  <a:pt x="8818060" y="2053057"/>
                </a:lnTo>
                <a:lnTo>
                  <a:pt x="8830588" y="2008799"/>
                </a:lnTo>
                <a:lnTo>
                  <a:pt x="8842639" y="1964344"/>
                </a:lnTo>
                <a:lnTo>
                  <a:pt x="8854210" y="1919693"/>
                </a:lnTo>
                <a:lnTo>
                  <a:pt x="8865299" y="1874849"/>
                </a:lnTo>
                <a:lnTo>
                  <a:pt x="8875901" y="1829816"/>
                </a:lnTo>
                <a:lnTo>
                  <a:pt x="8886016" y="1784597"/>
                </a:lnTo>
                <a:lnTo>
                  <a:pt x="8895638" y="1739194"/>
                </a:lnTo>
                <a:lnTo>
                  <a:pt x="8904766" y="1693610"/>
                </a:lnTo>
                <a:lnTo>
                  <a:pt x="8913397" y="1647849"/>
                </a:lnTo>
                <a:lnTo>
                  <a:pt x="8921527" y="1601913"/>
                </a:lnTo>
                <a:lnTo>
                  <a:pt x="8929154" y="1555805"/>
                </a:lnTo>
                <a:lnTo>
                  <a:pt x="8936275" y="1509529"/>
                </a:lnTo>
                <a:lnTo>
                  <a:pt x="8942887" y="1463086"/>
                </a:lnTo>
                <a:lnTo>
                  <a:pt x="8948986" y="1416481"/>
                </a:lnTo>
                <a:lnTo>
                  <a:pt x="8954571" y="1369715"/>
                </a:lnTo>
                <a:lnTo>
                  <a:pt x="8959638" y="1322792"/>
                </a:lnTo>
                <a:lnTo>
                  <a:pt x="8964183" y="1275715"/>
                </a:lnTo>
                <a:lnTo>
                  <a:pt x="8968205" y="1228486"/>
                </a:lnTo>
                <a:lnTo>
                  <a:pt x="8971700" y="1181110"/>
                </a:lnTo>
                <a:lnTo>
                  <a:pt x="8974666" y="1133587"/>
                </a:lnTo>
                <a:lnTo>
                  <a:pt x="8977099" y="1085923"/>
                </a:lnTo>
                <a:lnTo>
                  <a:pt x="8978996" y="1038119"/>
                </a:lnTo>
                <a:lnTo>
                  <a:pt x="8980355" y="990178"/>
                </a:lnTo>
                <a:lnTo>
                  <a:pt x="8981173" y="942103"/>
                </a:lnTo>
                <a:lnTo>
                  <a:pt x="8981446" y="893898"/>
                </a:lnTo>
              </a:path>
              <a:path w="8982075" h="5060315">
                <a:moveTo>
                  <a:pt x="4815378" y="4504488"/>
                </a:moveTo>
                <a:lnTo>
                  <a:pt x="4863547" y="4504173"/>
                </a:lnTo>
                <a:lnTo>
                  <a:pt x="4911566" y="4503232"/>
                </a:lnTo>
                <a:lnTo>
                  <a:pt x="4959429" y="4501667"/>
                </a:lnTo>
                <a:lnTo>
                  <a:pt x="5007133" y="4499483"/>
                </a:lnTo>
                <a:lnTo>
                  <a:pt x="5054674" y="4496684"/>
                </a:lnTo>
                <a:lnTo>
                  <a:pt x="5102049" y="4493274"/>
                </a:lnTo>
                <a:lnTo>
                  <a:pt x="5149252" y="4489256"/>
                </a:lnTo>
                <a:lnTo>
                  <a:pt x="5196281" y="4484635"/>
                </a:lnTo>
                <a:lnTo>
                  <a:pt x="5243132" y="4479415"/>
                </a:lnTo>
                <a:lnTo>
                  <a:pt x="5289800" y="4473598"/>
                </a:lnTo>
                <a:lnTo>
                  <a:pt x="5336282" y="4467190"/>
                </a:lnTo>
                <a:lnTo>
                  <a:pt x="5382574" y="4460194"/>
                </a:lnTo>
                <a:lnTo>
                  <a:pt x="5428671" y="4452613"/>
                </a:lnTo>
                <a:lnTo>
                  <a:pt x="5474570" y="4444453"/>
                </a:lnTo>
                <a:lnTo>
                  <a:pt x="5520268" y="4435717"/>
                </a:lnTo>
                <a:lnTo>
                  <a:pt x="5565760" y="4426408"/>
                </a:lnTo>
                <a:lnTo>
                  <a:pt x="5611042" y="4416531"/>
                </a:lnTo>
                <a:lnTo>
                  <a:pt x="5656110" y="4406089"/>
                </a:lnTo>
                <a:lnTo>
                  <a:pt x="5700961" y="4395087"/>
                </a:lnTo>
                <a:lnTo>
                  <a:pt x="5745591" y="4383528"/>
                </a:lnTo>
                <a:lnTo>
                  <a:pt x="5789995" y="4371416"/>
                </a:lnTo>
                <a:lnTo>
                  <a:pt x="5834170" y="4358755"/>
                </a:lnTo>
                <a:lnTo>
                  <a:pt x="5878111" y="4345549"/>
                </a:lnTo>
                <a:lnTo>
                  <a:pt x="5921816" y="4331802"/>
                </a:lnTo>
                <a:lnTo>
                  <a:pt x="5965280" y="4317518"/>
                </a:lnTo>
                <a:lnTo>
                  <a:pt x="6008499" y="4302700"/>
                </a:lnTo>
                <a:lnTo>
                  <a:pt x="6051470" y="4287354"/>
                </a:lnTo>
                <a:lnTo>
                  <a:pt x="6094188" y="4271481"/>
                </a:lnTo>
                <a:lnTo>
                  <a:pt x="6136649" y="4255087"/>
                </a:lnTo>
                <a:lnTo>
                  <a:pt x="6178850" y="4238175"/>
                </a:lnTo>
                <a:lnTo>
                  <a:pt x="6220787" y="4220750"/>
                </a:lnTo>
                <a:lnTo>
                  <a:pt x="6262455" y="4202814"/>
                </a:lnTo>
                <a:lnTo>
                  <a:pt x="6303851" y="4184373"/>
                </a:lnTo>
                <a:lnTo>
                  <a:pt x="6344972" y="4165429"/>
                </a:lnTo>
                <a:lnTo>
                  <a:pt x="6385812" y="4145987"/>
                </a:lnTo>
                <a:lnTo>
                  <a:pt x="6426369" y="4126051"/>
                </a:lnTo>
                <a:lnTo>
                  <a:pt x="6466638" y="4105624"/>
                </a:lnTo>
                <a:lnTo>
                  <a:pt x="6506615" y="4084711"/>
                </a:lnTo>
                <a:lnTo>
                  <a:pt x="6546297" y="4063315"/>
                </a:lnTo>
                <a:lnTo>
                  <a:pt x="6585679" y="4041440"/>
                </a:lnTo>
                <a:lnTo>
                  <a:pt x="6624759" y="4019091"/>
                </a:lnTo>
                <a:lnTo>
                  <a:pt x="6663531" y="3996271"/>
                </a:lnTo>
                <a:lnTo>
                  <a:pt x="6701992" y="3972983"/>
                </a:lnTo>
                <a:lnTo>
                  <a:pt x="6740137" y="3949233"/>
                </a:lnTo>
                <a:lnTo>
                  <a:pt x="6777965" y="3925023"/>
                </a:lnTo>
                <a:lnTo>
                  <a:pt x="6815469" y="3900358"/>
                </a:lnTo>
                <a:lnTo>
                  <a:pt x="6852646" y="3875241"/>
                </a:lnTo>
                <a:lnTo>
                  <a:pt x="6889493" y="3849677"/>
                </a:lnTo>
                <a:lnTo>
                  <a:pt x="6926006" y="3823669"/>
                </a:lnTo>
                <a:lnTo>
                  <a:pt x="6962180" y="3797222"/>
                </a:lnTo>
                <a:lnTo>
                  <a:pt x="6998012" y="3770338"/>
                </a:lnTo>
                <a:lnTo>
                  <a:pt x="7033498" y="3743023"/>
                </a:lnTo>
                <a:lnTo>
                  <a:pt x="7068633" y="3715279"/>
                </a:lnTo>
                <a:lnTo>
                  <a:pt x="7103415" y="3687112"/>
                </a:lnTo>
                <a:lnTo>
                  <a:pt x="7137839" y="3658524"/>
                </a:lnTo>
                <a:lnTo>
                  <a:pt x="7171901" y="3629520"/>
                </a:lnTo>
                <a:lnTo>
                  <a:pt x="7205597" y="3600103"/>
                </a:lnTo>
                <a:lnTo>
                  <a:pt x="7238924" y="3570278"/>
                </a:lnTo>
                <a:lnTo>
                  <a:pt x="7271877" y="3540048"/>
                </a:lnTo>
                <a:lnTo>
                  <a:pt x="7304453" y="3509418"/>
                </a:lnTo>
                <a:lnTo>
                  <a:pt x="7336648" y="3478390"/>
                </a:lnTo>
                <a:lnTo>
                  <a:pt x="7368457" y="3446970"/>
                </a:lnTo>
                <a:lnTo>
                  <a:pt x="7399878" y="3415161"/>
                </a:lnTo>
                <a:lnTo>
                  <a:pt x="7430905" y="3382966"/>
                </a:lnTo>
                <a:lnTo>
                  <a:pt x="7461536" y="3350390"/>
                </a:lnTo>
                <a:lnTo>
                  <a:pt x="7491766" y="3317437"/>
                </a:lnTo>
                <a:lnTo>
                  <a:pt x="7521591" y="3284110"/>
                </a:lnTo>
                <a:lnTo>
                  <a:pt x="7551008" y="3250414"/>
                </a:lnTo>
                <a:lnTo>
                  <a:pt x="7580012" y="3216352"/>
                </a:lnTo>
                <a:lnTo>
                  <a:pt x="7608600" y="3181928"/>
                </a:lnTo>
                <a:lnTo>
                  <a:pt x="7636767" y="3147147"/>
                </a:lnTo>
                <a:lnTo>
                  <a:pt x="7664511" y="3112011"/>
                </a:lnTo>
                <a:lnTo>
                  <a:pt x="7691826" y="3076525"/>
                </a:lnTo>
                <a:lnTo>
                  <a:pt x="7718709" y="3040694"/>
                </a:lnTo>
                <a:lnTo>
                  <a:pt x="7745157" y="3004520"/>
                </a:lnTo>
                <a:lnTo>
                  <a:pt x="7771165" y="2968007"/>
                </a:lnTo>
                <a:lnTo>
                  <a:pt x="7796729" y="2931160"/>
                </a:lnTo>
                <a:lnTo>
                  <a:pt x="7821845" y="2893983"/>
                </a:lnTo>
                <a:lnTo>
                  <a:pt x="7846511" y="2856478"/>
                </a:lnTo>
                <a:lnTo>
                  <a:pt x="7870720" y="2818651"/>
                </a:lnTo>
                <a:lnTo>
                  <a:pt x="7894471" y="2780506"/>
                </a:lnTo>
                <a:lnTo>
                  <a:pt x="7917759" y="2742045"/>
                </a:lnTo>
                <a:lnTo>
                  <a:pt x="7940579" y="2703273"/>
                </a:lnTo>
                <a:lnTo>
                  <a:pt x="7962928" y="2664194"/>
                </a:lnTo>
                <a:lnTo>
                  <a:pt x="7984803" y="2624811"/>
                </a:lnTo>
                <a:lnTo>
                  <a:pt x="8006199" y="2585130"/>
                </a:lnTo>
                <a:lnTo>
                  <a:pt x="8027112" y="2545152"/>
                </a:lnTo>
                <a:lnTo>
                  <a:pt x="8047539" y="2504883"/>
                </a:lnTo>
                <a:lnTo>
                  <a:pt x="8067475" y="2464327"/>
                </a:lnTo>
                <a:lnTo>
                  <a:pt x="8086917" y="2423487"/>
                </a:lnTo>
                <a:lnTo>
                  <a:pt x="8105861" y="2382366"/>
                </a:lnTo>
                <a:lnTo>
                  <a:pt x="8124302" y="2340970"/>
                </a:lnTo>
                <a:lnTo>
                  <a:pt x="8142238" y="2299302"/>
                </a:lnTo>
                <a:lnTo>
                  <a:pt x="8159664" y="2257365"/>
                </a:lnTo>
                <a:lnTo>
                  <a:pt x="8176575" y="2215164"/>
                </a:lnTo>
                <a:lnTo>
                  <a:pt x="8192969" y="2172703"/>
                </a:lnTo>
                <a:lnTo>
                  <a:pt x="8208842" y="2129986"/>
                </a:lnTo>
                <a:lnTo>
                  <a:pt x="8224189" y="2087015"/>
                </a:lnTo>
                <a:lnTo>
                  <a:pt x="8239006" y="2043796"/>
                </a:lnTo>
                <a:lnTo>
                  <a:pt x="8253290" y="2000332"/>
                </a:lnTo>
                <a:lnTo>
                  <a:pt x="8267037" y="1956628"/>
                </a:lnTo>
                <a:lnTo>
                  <a:pt x="8280243" y="1912686"/>
                </a:lnTo>
                <a:lnTo>
                  <a:pt x="8292904" y="1868511"/>
                </a:lnTo>
                <a:lnTo>
                  <a:pt x="8305016" y="1824107"/>
                </a:lnTo>
                <a:lnTo>
                  <a:pt x="8316575" y="1779478"/>
                </a:lnTo>
                <a:lnTo>
                  <a:pt x="8327577" y="1734627"/>
                </a:lnTo>
                <a:lnTo>
                  <a:pt x="8338019" y="1689559"/>
                </a:lnTo>
                <a:lnTo>
                  <a:pt x="8347896" y="1644277"/>
                </a:lnTo>
                <a:lnTo>
                  <a:pt x="8357205" y="1598785"/>
                </a:lnTo>
                <a:lnTo>
                  <a:pt x="8365941" y="1553088"/>
                </a:lnTo>
                <a:lnTo>
                  <a:pt x="8374102" y="1507189"/>
                </a:lnTo>
                <a:lnTo>
                  <a:pt x="8381682" y="1461091"/>
                </a:lnTo>
                <a:lnTo>
                  <a:pt x="8388678" y="1414800"/>
                </a:lnTo>
                <a:lnTo>
                  <a:pt x="8395086" y="1368318"/>
                </a:lnTo>
                <a:lnTo>
                  <a:pt x="8400903" y="1321650"/>
                </a:lnTo>
                <a:lnTo>
                  <a:pt x="8406124" y="1274800"/>
                </a:lnTo>
                <a:lnTo>
                  <a:pt x="8410745" y="1227771"/>
                </a:lnTo>
                <a:lnTo>
                  <a:pt x="8414762" y="1180568"/>
                </a:lnTo>
                <a:lnTo>
                  <a:pt x="8418173" y="1133193"/>
                </a:lnTo>
                <a:lnTo>
                  <a:pt x="8420972" y="1085652"/>
                </a:lnTo>
                <a:lnTo>
                  <a:pt x="8423155" y="1037948"/>
                </a:lnTo>
                <a:lnTo>
                  <a:pt x="8424720" y="990085"/>
                </a:lnTo>
                <a:lnTo>
                  <a:pt x="8425662" y="942067"/>
                </a:lnTo>
                <a:lnTo>
                  <a:pt x="8425976" y="893898"/>
                </a:lnTo>
                <a:lnTo>
                  <a:pt x="8425976" y="0"/>
                </a:lnTo>
              </a:path>
              <a:path w="8982075" h="5060315">
                <a:moveTo>
                  <a:pt x="4815378" y="3949018"/>
                </a:moveTo>
                <a:lnTo>
                  <a:pt x="4863498" y="3948647"/>
                </a:lnTo>
                <a:lnTo>
                  <a:pt x="4911440" y="3947537"/>
                </a:lnTo>
                <a:lnTo>
                  <a:pt x="4959196" y="3945693"/>
                </a:lnTo>
                <a:lnTo>
                  <a:pt x="5006763" y="3943121"/>
                </a:lnTo>
                <a:lnTo>
                  <a:pt x="5054134" y="3939827"/>
                </a:lnTo>
                <a:lnTo>
                  <a:pt x="5101303" y="3935815"/>
                </a:lnTo>
                <a:lnTo>
                  <a:pt x="5148267" y="3931091"/>
                </a:lnTo>
                <a:lnTo>
                  <a:pt x="5195018" y="3925661"/>
                </a:lnTo>
                <a:lnTo>
                  <a:pt x="5241552" y="3919531"/>
                </a:lnTo>
                <a:lnTo>
                  <a:pt x="5287864" y="3912704"/>
                </a:lnTo>
                <a:lnTo>
                  <a:pt x="5333947" y="3905188"/>
                </a:lnTo>
                <a:lnTo>
                  <a:pt x="5379797" y="3896987"/>
                </a:lnTo>
                <a:lnTo>
                  <a:pt x="5425407" y="3888106"/>
                </a:lnTo>
                <a:lnTo>
                  <a:pt x="5470773" y="3878552"/>
                </a:lnTo>
                <a:lnTo>
                  <a:pt x="5515889" y="3868330"/>
                </a:lnTo>
                <a:lnTo>
                  <a:pt x="5560750" y="3857445"/>
                </a:lnTo>
                <a:lnTo>
                  <a:pt x="5605350" y="3845902"/>
                </a:lnTo>
                <a:lnTo>
                  <a:pt x="5649683" y="3833708"/>
                </a:lnTo>
                <a:lnTo>
                  <a:pt x="5693745" y="3820866"/>
                </a:lnTo>
                <a:lnTo>
                  <a:pt x="5737530" y="3807384"/>
                </a:lnTo>
                <a:lnTo>
                  <a:pt x="5781032" y="3793266"/>
                </a:lnTo>
                <a:lnTo>
                  <a:pt x="5824247" y="3778517"/>
                </a:lnTo>
                <a:lnTo>
                  <a:pt x="5867168" y="3763144"/>
                </a:lnTo>
                <a:lnTo>
                  <a:pt x="5909790" y="3747151"/>
                </a:lnTo>
                <a:lnTo>
                  <a:pt x="5952108" y="3730544"/>
                </a:lnTo>
                <a:lnTo>
                  <a:pt x="5994116" y="3713329"/>
                </a:lnTo>
                <a:lnTo>
                  <a:pt x="6035809" y="3695511"/>
                </a:lnTo>
                <a:lnTo>
                  <a:pt x="6077181" y="3677095"/>
                </a:lnTo>
                <a:lnTo>
                  <a:pt x="6118228" y="3658086"/>
                </a:lnTo>
                <a:lnTo>
                  <a:pt x="6158943" y="3638491"/>
                </a:lnTo>
                <a:lnTo>
                  <a:pt x="6199321" y="3618315"/>
                </a:lnTo>
                <a:lnTo>
                  <a:pt x="6239357" y="3597562"/>
                </a:lnTo>
                <a:lnTo>
                  <a:pt x="6279045" y="3576239"/>
                </a:lnTo>
                <a:lnTo>
                  <a:pt x="6318380" y="3554351"/>
                </a:lnTo>
                <a:lnTo>
                  <a:pt x="6357356" y="3531903"/>
                </a:lnTo>
                <a:lnTo>
                  <a:pt x="6395968" y="3508901"/>
                </a:lnTo>
                <a:lnTo>
                  <a:pt x="6434211" y="3485350"/>
                </a:lnTo>
                <a:lnTo>
                  <a:pt x="6472079" y="3461256"/>
                </a:lnTo>
                <a:lnTo>
                  <a:pt x="6509566" y="3436624"/>
                </a:lnTo>
                <a:lnTo>
                  <a:pt x="6546668" y="3411460"/>
                </a:lnTo>
                <a:lnTo>
                  <a:pt x="6583379" y="3385768"/>
                </a:lnTo>
                <a:lnTo>
                  <a:pt x="6619693" y="3359555"/>
                </a:lnTo>
                <a:lnTo>
                  <a:pt x="6655604" y="3332826"/>
                </a:lnTo>
                <a:lnTo>
                  <a:pt x="6691109" y="3305586"/>
                </a:lnTo>
                <a:lnTo>
                  <a:pt x="6726200" y="3277840"/>
                </a:lnTo>
                <a:lnTo>
                  <a:pt x="6760873" y="3249595"/>
                </a:lnTo>
                <a:lnTo>
                  <a:pt x="6795122" y="3220855"/>
                </a:lnTo>
                <a:lnTo>
                  <a:pt x="6828942" y="3191627"/>
                </a:lnTo>
                <a:lnTo>
                  <a:pt x="6862327" y="3161914"/>
                </a:lnTo>
                <a:lnTo>
                  <a:pt x="6895273" y="3131724"/>
                </a:lnTo>
                <a:lnTo>
                  <a:pt x="6927772" y="3101061"/>
                </a:lnTo>
                <a:lnTo>
                  <a:pt x="6959821" y="3069930"/>
                </a:lnTo>
                <a:lnTo>
                  <a:pt x="6991413" y="3038338"/>
                </a:lnTo>
                <a:lnTo>
                  <a:pt x="7022544" y="3006289"/>
                </a:lnTo>
                <a:lnTo>
                  <a:pt x="7053207" y="2973789"/>
                </a:lnTo>
                <a:lnTo>
                  <a:pt x="7083397" y="2940844"/>
                </a:lnTo>
                <a:lnTo>
                  <a:pt x="7113109" y="2907459"/>
                </a:lnTo>
                <a:lnTo>
                  <a:pt x="7142338" y="2873639"/>
                </a:lnTo>
                <a:lnTo>
                  <a:pt x="7171078" y="2839390"/>
                </a:lnTo>
                <a:lnTo>
                  <a:pt x="7199323" y="2804717"/>
                </a:lnTo>
                <a:lnTo>
                  <a:pt x="7227068" y="2769625"/>
                </a:lnTo>
                <a:lnTo>
                  <a:pt x="7254308" y="2734121"/>
                </a:lnTo>
                <a:lnTo>
                  <a:pt x="7281037" y="2698209"/>
                </a:lnTo>
                <a:lnTo>
                  <a:pt x="7307251" y="2661895"/>
                </a:lnTo>
                <a:lnTo>
                  <a:pt x="7332942" y="2625184"/>
                </a:lnTo>
                <a:lnTo>
                  <a:pt x="7358106" y="2588083"/>
                </a:lnTo>
                <a:lnTo>
                  <a:pt x="7382738" y="2550595"/>
                </a:lnTo>
                <a:lnTo>
                  <a:pt x="7406832" y="2512727"/>
                </a:lnTo>
                <a:lnTo>
                  <a:pt x="7430383" y="2474484"/>
                </a:lnTo>
                <a:lnTo>
                  <a:pt x="7453385" y="2435872"/>
                </a:lnTo>
                <a:lnTo>
                  <a:pt x="7475833" y="2396896"/>
                </a:lnTo>
                <a:lnTo>
                  <a:pt x="7497721" y="2357561"/>
                </a:lnTo>
                <a:lnTo>
                  <a:pt x="7519044" y="2317873"/>
                </a:lnTo>
                <a:lnTo>
                  <a:pt x="7539796" y="2277837"/>
                </a:lnTo>
                <a:lnTo>
                  <a:pt x="7559972" y="2237459"/>
                </a:lnTo>
                <a:lnTo>
                  <a:pt x="7579568" y="2196744"/>
                </a:lnTo>
                <a:lnTo>
                  <a:pt x="7598576" y="2155698"/>
                </a:lnTo>
                <a:lnTo>
                  <a:pt x="7616992" y="2114325"/>
                </a:lnTo>
                <a:lnTo>
                  <a:pt x="7634810" y="2072632"/>
                </a:lnTo>
                <a:lnTo>
                  <a:pt x="7652025" y="2030624"/>
                </a:lnTo>
                <a:lnTo>
                  <a:pt x="7668632" y="1988306"/>
                </a:lnTo>
                <a:lnTo>
                  <a:pt x="7684625" y="1945684"/>
                </a:lnTo>
                <a:lnTo>
                  <a:pt x="7699998" y="1902764"/>
                </a:lnTo>
                <a:lnTo>
                  <a:pt x="7714746" y="1859549"/>
                </a:lnTo>
                <a:lnTo>
                  <a:pt x="7728864" y="1816047"/>
                </a:lnTo>
                <a:lnTo>
                  <a:pt x="7742347" y="1772262"/>
                </a:lnTo>
                <a:lnTo>
                  <a:pt x="7755188" y="1728200"/>
                </a:lnTo>
                <a:lnTo>
                  <a:pt x="7767383" y="1683867"/>
                </a:lnTo>
                <a:lnTo>
                  <a:pt x="7778925" y="1639267"/>
                </a:lnTo>
                <a:lnTo>
                  <a:pt x="7789810" y="1594406"/>
                </a:lnTo>
                <a:lnTo>
                  <a:pt x="7800033" y="1549291"/>
                </a:lnTo>
                <a:lnTo>
                  <a:pt x="7809587" y="1503925"/>
                </a:lnTo>
                <a:lnTo>
                  <a:pt x="7818467" y="1458314"/>
                </a:lnTo>
                <a:lnTo>
                  <a:pt x="7826668" y="1412465"/>
                </a:lnTo>
                <a:lnTo>
                  <a:pt x="7834184" y="1366382"/>
                </a:lnTo>
                <a:lnTo>
                  <a:pt x="7841011" y="1320071"/>
                </a:lnTo>
                <a:lnTo>
                  <a:pt x="7847141" y="1273537"/>
                </a:lnTo>
                <a:lnTo>
                  <a:pt x="7852571" y="1226785"/>
                </a:lnTo>
                <a:lnTo>
                  <a:pt x="7857295" y="1179822"/>
                </a:lnTo>
                <a:lnTo>
                  <a:pt x="7861307" y="1132653"/>
                </a:lnTo>
                <a:lnTo>
                  <a:pt x="7864601" y="1085282"/>
                </a:lnTo>
                <a:lnTo>
                  <a:pt x="7867173" y="1037716"/>
                </a:lnTo>
                <a:lnTo>
                  <a:pt x="7869017" y="989959"/>
                </a:lnTo>
                <a:lnTo>
                  <a:pt x="7870127" y="942018"/>
                </a:lnTo>
                <a:lnTo>
                  <a:pt x="7870498" y="893898"/>
                </a:lnTo>
                <a:lnTo>
                  <a:pt x="7870498" y="0"/>
                </a:lnTo>
              </a:path>
              <a:path w="8982075" h="5060315">
                <a:moveTo>
                  <a:pt x="4815378" y="3393540"/>
                </a:moveTo>
                <a:lnTo>
                  <a:pt x="4863428" y="3393088"/>
                </a:lnTo>
                <a:lnTo>
                  <a:pt x="4911258" y="3391735"/>
                </a:lnTo>
                <a:lnTo>
                  <a:pt x="4958859" y="3389491"/>
                </a:lnTo>
                <a:lnTo>
                  <a:pt x="5006225" y="3386364"/>
                </a:lnTo>
                <a:lnTo>
                  <a:pt x="5053346" y="3382360"/>
                </a:lnTo>
                <a:lnTo>
                  <a:pt x="5100214" y="3377490"/>
                </a:lnTo>
                <a:lnTo>
                  <a:pt x="5146822" y="3371760"/>
                </a:lnTo>
                <a:lnTo>
                  <a:pt x="5193161" y="3365178"/>
                </a:lnTo>
                <a:lnTo>
                  <a:pt x="5239224" y="3357754"/>
                </a:lnTo>
                <a:lnTo>
                  <a:pt x="5285001" y="3349494"/>
                </a:lnTo>
                <a:lnTo>
                  <a:pt x="5330486" y="3340408"/>
                </a:lnTo>
                <a:lnTo>
                  <a:pt x="5375669" y="3330502"/>
                </a:lnTo>
                <a:lnTo>
                  <a:pt x="5420544" y="3319786"/>
                </a:lnTo>
                <a:lnTo>
                  <a:pt x="5465101" y="3308267"/>
                </a:lnTo>
                <a:lnTo>
                  <a:pt x="5509333" y="3295954"/>
                </a:lnTo>
                <a:lnTo>
                  <a:pt x="5553231" y="3282854"/>
                </a:lnTo>
                <a:lnTo>
                  <a:pt x="5596788" y="3268975"/>
                </a:lnTo>
                <a:lnTo>
                  <a:pt x="5639995" y="3254326"/>
                </a:lnTo>
                <a:lnTo>
                  <a:pt x="5682845" y="3238915"/>
                </a:lnTo>
                <a:lnTo>
                  <a:pt x="5725329" y="3222750"/>
                </a:lnTo>
                <a:lnTo>
                  <a:pt x="5767439" y="3205839"/>
                </a:lnTo>
                <a:lnTo>
                  <a:pt x="5809167" y="3188190"/>
                </a:lnTo>
                <a:lnTo>
                  <a:pt x="5850505" y="3169810"/>
                </a:lnTo>
                <a:lnTo>
                  <a:pt x="5891444" y="3150709"/>
                </a:lnTo>
                <a:lnTo>
                  <a:pt x="5931978" y="3130895"/>
                </a:lnTo>
                <a:lnTo>
                  <a:pt x="5972097" y="3110375"/>
                </a:lnTo>
                <a:lnTo>
                  <a:pt x="6011794" y="3089157"/>
                </a:lnTo>
                <a:lnTo>
                  <a:pt x="6051060" y="3067250"/>
                </a:lnTo>
                <a:lnTo>
                  <a:pt x="6089888" y="3044661"/>
                </a:lnTo>
                <a:lnTo>
                  <a:pt x="6128269" y="3021399"/>
                </a:lnTo>
                <a:lnTo>
                  <a:pt x="6166195" y="2997472"/>
                </a:lnTo>
                <a:lnTo>
                  <a:pt x="6203659" y="2972888"/>
                </a:lnTo>
                <a:lnTo>
                  <a:pt x="6240651" y="2947655"/>
                </a:lnTo>
                <a:lnTo>
                  <a:pt x="6277164" y="2921781"/>
                </a:lnTo>
                <a:lnTo>
                  <a:pt x="6313191" y="2895275"/>
                </a:lnTo>
                <a:lnTo>
                  <a:pt x="6348721" y="2868143"/>
                </a:lnTo>
                <a:lnTo>
                  <a:pt x="6383749" y="2840395"/>
                </a:lnTo>
                <a:lnTo>
                  <a:pt x="6418265" y="2812039"/>
                </a:lnTo>
                <a:lnTo>
                  <a:pt x="6452262" y="2783082"/>
                </a:lnTo>
                <a:lnTo>
                  <a:pt x="6485731" y="2753533"/>
                </a:lnTo>
                <a:lnTo>
                  <a:pt x="6518664" y="2723399"/>
                </a:lnTo>
                <a:lnTo>
                  <a:pt x="6551054" y="2692689"/>
                </a:lnTo>
                <a:lnTo>
                  <a:pt x="6582892" y="2661412"/>
                </a:lnTo>
                <a:lnTo>
                  <a:pt x="6614169" y="2629574"/>
                </a:lnTo>
                <a:lnTo>
                  <a:pt x="6644879" y="2597184"/>
                </a:lnTo>
                <a:lnTo>
                  <a:pt x="6675012" y="2564251"/>
                </a:lnTo>
                <a:lnTo>
                  <a:pt x="6704562" y="2530782"/>
                </a:lnTo>
                <a:lnTo>
                  <a:pt x="6733519" y="2496785"/>
                </a:lnTo>
                <a:lnTo>
                  <a:pt x="6761875" y="2462269"/>
                </a:lnTo>
                <a:lnTo>
                  <a:pt x="6789623" y="2427242"/>
                </a:lnTo>
                <a:lnTo>
                  <a:pt x="6816755" y="2391711"/>
                </a:lnTo>
                <a:lnTo>
                  <a:pt x="6843261" y="2355684"/>
                </a:lnTo>
                <a:lnTo>
                  <a:pt x="6869135" y="2319171"/>
                </a:lnTo>
                <a:lnTo>
                  <a:pt x="6894368" y="2282179"/>
                </a:lnTo>
                <a:lnTo>
                  <a:pt x="6918952" y="2244715"/>
                </a:lnTo>
                <a:lnTo>
                  <a:pt x="6942879" y="2206789"/>
                </a:lnTo>
                <a:lnTo>
                  <a:pt x="6966141" y="2168408"/>
                </a:lnTo>
                <a:lnTo>
                  <a:pt x="6988729" y="2129581"/>
                </a:lnTo>
                <a:lnTo>
                  <a:pt x="7010637" y="2090314"/>
                </a:lnTo>
                <a:lnTo>
                  <a:pt x="7031854" y="2050617"/>
                </a:lnTo>
                <a:lnTo>
                  <a:pt x="7052375" y="2010498"/>
                </a:lnTo>
                <a:lnTo>
                  <a:pt x="7072189" y="1969965"/>
                </a:lnTo>
                <a:lnTo>
                  <a:pt x="7091290" y="1929025"/>
                </a:lnTo>
                <a:lnTo>
                  <a:pt x="7109669" y="1887687"/>
                </a:lnTo>
                <a:lnTo>
                  <a:pt x="7127319" y="1845959"/>
                </a:lnTo>
                <a:lnTo>
                  <a:pt x="7144230" y="1803849"/>
                </a:lnTo>
                <a:lnTo>
                  <a:pt x="7160395" y="1761365"/>
                </a:lnTo>
                <a:lnTo>
                  <a:pt x="7175806" y="1718515"/>
                </a:lnTo>
                <a:lnTo>
                  <a:pt x="7190455" y="1675308"/>
                </a:lnTo>
                <a:lnTo>
                  <a:pt x="7204334" y="1631751"/>
                </a:lnTo>
                <a:lnTo>
                  <a:pt x="7217434" y="1587853"/>
                </a:lnTo>
                <a:lnTo>
                  <a:pt x="7229747" y="1543621"/>
                </a:lnTo>
                <a:lnTo>
                  <a:pt x="7241266" y="1499064"/>
                </a:lnTo>
                <a:lnTo>
                  <a:pt x="7251982" y="1454189"/>
                </a:lnTo>
                <a:lnTo>
                  <a:pt x="7261888" y="1409006"/>
                </a:lnTo>
                <a:lnTo>
                  <a:pt x="7270974" y="1363521"/>
                </a:lnTo>
                <a:lnTo>
                  <a:pt x="7279234" y="1317744"/>
                </a:lnTo>
                <a:lnTo>
                  <a:pt x="7286658" y="1271681"/>
                </a:lnTo>
                <a:lnTo>
                  <a:pt x="7293239" y="1225342"/>
                </a:lnTo>
                <a:lnTo>
                  <a:pt x="7298969" y="1178734"/>
                </a:lnTo>
                <a:lnTo>
                  <a:pt x="7303840" y="1131866"/>
                </a:lnTo>
                <a:lnTo>
                  <a:pt x="7307843" y="1084745"/>
                </a:lnTo>
                <a:lnTo>
                  <a:pt x="7310971" y="1037380"/>
                </a:lnTo>
                <a:lnTo>
                  <a:pt x="7313215" y="989778"/>
                </a:lnTo>
                <a:lnTo>
                  <a:pt x="7314568" y="941948"/>
                </a:lnTo>
                <a:lnTo>
                  <a:pt x="7315020" y="893898"/>
                </a:lnTo>
                <a:lnTo>
                  <a:pt x="7315020" y="0"/>
                </a:lnTo>
              </a:path>
              <a:path w="8982075" h="5060315">
                <a:moveTo>
                  <a:pt x="4815378" y="2838062"/>
                </a:moveTo>
                <a:lnTo>
                  <a:pt x="4863317" y="2837483"/>
                </a:lnTo>
                <a:lnTo>
                  <a:pt x="4910971" y="2835753"/>
                </a:lnTo>
                <a:lnTo>
                  <a:pt x="4958327" y="2832887"/>
                </a:lnTo>
                <a:lnTo>
                  <a:pt x="5005372" y="2828897"/>
                </a:lnTo>
                <a:lnTo>
                  <a:pt x="5052091" y="2823797"/>
                </a:lnTo>
                <a:lnTo>
                  <a:pt x="5098472" y="2817600"/>
                </a:lnTo>
                <a:lnTo>
                  <a:pt x="5144502" y="2810319"/>
                </a:lnTo>
                <a:lnTo>
                  <a:pt x="5190166" y="2801969"/>
                </a:lnTo>
                <a:lnTo>
                  <a:pt x="5235453" y="2792561"/>
                </a:lnTo>
                <a:lnTo>
                  <a:pt x="5280348" y="2782109"/>
                </a:lnTo>
                <a:lnTo>
                  <a:pt x="5324838" y="2770628"/>
                </a:lnTo>
                <a:lnTo>
                  <a:pt x="5368910" y="2758129"/>
                </a:lnTo>
                <a:lnTo>
                  <a:pt x="5412551" y="2744626"/>
                </a:lnTo>
                <a:lnTo>
                  <a:pt x="5455746" y="2730134"/>
                </a:lnTo>
                <a:lnTo>
                  <a:pt x="5498484" y="2714664"/>
                </a:lnTo>
                <a:lnTo>
                  <a:pt x="5540751" y="2698230"/>
                </a:lnTo>
                <a:lnTo>
                  <a:pt x="5582532" y="2680846"/>
                </a:lnTo>
                <a:lnTo>
                  <a:pt x="5623816" y="2662524"/>
                </a:lnTo>
                <a:lnTo>
                  <a:pt x="5664589" y="2643279"/>
                </a:lnTo>
                <a:lnTo>
                  <a:pt x="5704837" y="2623123"/>
                </a:lnTo>
                <a:lnTo>
                  <a:pt x="5744547" y="2602070"/>
                </a:lnTo>
                <a:lnTo>
                  <a:pt x="5783706" y="2580133"/>
                </a:lnTo>
                <a:lnTo>
                  <a:pt x="5822300" y="2557325"/>
                </a:lnTo>
                <a:lnTo>
                  <a:pt x="5860316" y="2533660"/>
                </a:lnTo>
                <a:lnTo>
                  <a:pt x="5897742" y="2509151"/>
                </a:lnTo>
                <a:lnTo>
                  <a:pt x="5934562" y="2483812"/>
                </a:lnTo>
                <a:lnTo>
                  <a:pt x="5970766" y="2457655"/>
                </a:lnTo>
                <a:lnTo>
                  <a:pt x="6006338" y="2430693"/>
                </a:lnTo>
                <a:lnTo>
                  <a:pt x="6041265" y="2402941"/>
                </a:lnTo>
                <a:lnTo>
                  <a:pt x="6075535" y="2374412"/>
                </a:lnTo>
                <a:lnTo>
                  <a:pt x="6109134" y="2345119"/>
                </a:lnTo>
                <a:lnTo>
                  <a:pt x="6142049" y="2315074"/>
                </a:lnTo>
                <a:lnTo>
                  <a:pt x="6174266" y="2284292"/>
                </a:lnTo>
                <a:lnTo>
                  <a:pt x="6205772" y="2252786"/>
                </a:lnTo>
                <a:lnTo>
                  <a:pt x="6236554" y="2220569"/>
                </a:lnTo>
                <a:lnTo>
                  <a:pt x="6266598" y="2187654"/>
                </a:lnTo>
                <a:lnTo>
                  <a:pt x="6295892" y="2154055"/>
                </a:lnTo>
                <a:lnTo>
                  <a:pt x="6324421" y="2119785"/>
                </a:lnTo>
                <a:lnTo>
                  <a:pt x="6352173" y="2084858"/>
                </a:lnTo>
                <a:lnTo>
                  <a:pt x="6379134" y="2049286"/>
                </a:lnTo>
                <a:lnTo>
                  <a:pt x="6405291" y="2013083"/>
                </a:lnTo>
                <a:lnTo>
                  <a:pt x="6430631" y="1976262"/>
                </a:lnTo>
                <a:lnTo>
                  <a:pt x="6455140" y="1938836"/>
                </a:lnTo>
                <a:lnTo>
                  <a:pt x="6478805" y="1900820"/>
                </a:lnTo>
                <a:lnTo>
                  <a:pt x="6501613" y="1862226"/>
                </a:lnTo>
                <a:lnTo>
                  <a:pt x="6523550" y="1823067"/>
                </a:lnTo>
                <a:lnTo>
                  <a:pt x="6544603" y="1783357"/>
                </a:lnTo>
                <a:lnTo>
                  <a:pt x="6564759" y="1743109"/>
                </a:lnTo>
                <a:lnTo>
                  <a:pt x="6584004" y="1702336"/>
                </a:lnTo>
                <a:lnTo>
                  <a:pt x="6602325" y="1661053"/>
                </a:lnTo>
                <a:lnTo>
                  <a:pt x="6619710" y="1619271"/>
                </a:lnTo>
                <a:lnTo>
                  <a:pt x="6636143" y="1577004"/>
                </a:lnTo>
                <a:lnTo>
                  <a:pt x="6651613" y="1534267"/>
                </a:lnTo>
                <a:lnTo>
                  <a:pt x="6666106" y="1491071"/>
                </a:lnTo>
                <a:lnTo>
                  <a:pt x="6679609" y="1447430"/>
                </a:lnTo>
                <a:lnTo>
                  <a:pt x="6692108" y="1403358"/>
                </a:lnTo>
                <a:lnTo>
                  <a:pt x="6703589" y="1358868"/>
                </a:lnTo>
                <a:lnTo>
                  <a:pt x="6714041" y="1313973"/>
                </a:lnTo>
                <a:lnTo>
                  <a:pt x="6723448" y="1268687"/>
                </a:lnTo>
                <a:lnTo>
                  <a:pt x="6731799" y="1223022"/>
                </a:lnTo>
                <a:lnTo>
                  <a:pt x="6739080" y="1176992"/>
                </a:lnTo>
                <a:lnTo>
                  <a:pt x="6745277" y="1130611"/>
                </a:lnTo>
                <a:lnTo>
                  <a:pt x="6750377" y="1083892"/>
                </a:lnTo>
                <a:lnTo>
                  <a:pt x="6754367" y="1036848"/>
                </a:lnTo>
                <a:lnTo>
                  <a:pt x="6757233" y="989492"/>
                </a:lnTo>
                <a:lnTo>
                  <a:pt x="6758963" y="941837"/>
                </a:lnTo>
                <a:lnTo>
                  <a:pt x="6759542" y="893898"/>
                </a:lnTo>
                <a:lnTo>
                  <a:pt x="6759542" y="0"/>
                </a:lnTo>
              </a:path>
              <a:path w="8982075" h="5060315">
                <a:moveTo>
                  <a:pt x="4815378" y="2282584"/>
                </a:moveTo>
                <a:lnTo>
                  <a:pt x="4863119" y="2281779"/>
                </a:lnTo>
                <a:lnTo>
                  <a:pt x="4910456" y="2279381"/>
                </a:lnTo>
                <a:lnTo>
                  <a:pt x="4957364" y="2275415"/>
                </a:lnTo>
                <a:lnTo>
                  <a:pt x="5003815" y="2269907"/>
                </a:lnTo>
                <a:lnTo>
                  <a:pt x="5049785" y="2262884"/>
                </a:lnTo>
                <a:lnTo>
                  <a:pt x="5095248" y="2254371"/>
                </a:lnTo>
                <a:lnTo>
                  <a:pt x="5140177" y="2244394"/>
                </a:lnTo>
                <a:lnTo>
                  <a:pt x="5184547" y="2232979"/>
                </a:lnTo>
                <a:lnTo>
                  <a:pt x="5228332" y="2220151"/>
                </a:lnTo>
                <a:lnTo>
                  <a:pt x="5271506" y="2205938"/>
                </a:lnTo>
                <a:lnTo>
                  <a:pt x="5314044" y="2190363"/>
                </a:lnTo>
                <a:lnTo>
                  <a:pt x="5355919" y="2173454"/>
                </a:lnTo>
                <a:lnTo>
                  <a:pt x="5397106" y="2155236"/>
                </a:lnTo>
                <a:lnTo>
                  <a:pt x="5437578" y="2135735"/>
                </a:lnTo>
                <a:lnTo>
                  <a:pt x="5477310" y="2114977"/>
                </a:lnTo>
                <a:lnTo>
                  <a:pt x="5516276" y="2092987"/>
                </a:lnTo>
                <a:lnTo>
                  <a:pt x="5554451" y="2069792"/>
                </a:lnTo>
                <a:lnTo>
                  <a:pt x="5591807" y="2045417"/>
                </a:lnTo>
                <a:lnTo>
                  <a:pt x="5628321" y="2019889"/>
                </a:lnTo>
                <a:lnTo>
                  <a:pt x="5663964" y="1993233"/>
                </a:lnTo>
                <a:lnTo>
                  <a:pt x="5698713" y="1965475"/>
                </a:lnTo>
                <a:lnTo>
                  <a:pt x="5732541" y="1936640"/>
                </a:lnTo>
                <a:lnTo>
                  <a:pt x="5765421" y="1906755"/>
                </a:lnTo>
                <a:lnTo>
                  <a:pt x="5797329" y="1875846"/>
                </a:lnTo>
                <a:lnTo>
                  <a:pt x="5828238" y="1843938"/>
                </a:lnTo>
                <a:lnTo>
                  <a:pt x="5858123" y="1811057"/>
                </a:lnTo>
                <a:lnTo>
                  <a:pt x="5886957" y="1777230"/>
                </a:lnTo>
                <a:lnTo>
                  <a:pt x="5914715" y="1742481"/>
                </a:lnTo>
                <a:lnTo>
                  <a:pt x="5941371" y="1706837"/>
                </a:lnTo>
                <a:lnTo>
                  <a:pt x="5966900" y="1670324"/>
                </a:lnTo>
                <a:lnTo>
                  <a:pt x="5991274" y="1632967"/>
                </a:lnTo>
                <a:lnTo>
                  <a:pt x="6014469" y="1594793"/>
                </a:lnTo>
                <a:lnTo>
                  <a:pt x="6036458" y="1555826"/>
                </a:lnTo>
                <a:lnTo>
                  <a:pt x="6057216" y="1516094"/>
                </a:lnTo>
                <a:lnTo>
                  <a:pt x="6076717" y="1475622"/>
                </a:lnTo>
                <a:lnTo>
                  <a:pt x="6094935" y="1434436"/>
                </a:lnTo>
                <a:lnTo>
                  <a:pt x="6111844" y="1392561"/>
                </a:lnTo>
                <a:lnTo>
                  <a:pt x="6127418" y="1350023"/>
                </a:lnTo>
                <a:lnTo>
                  <a:pt x="6141632" y="1306849"/>
                </a:lnTo>
                <a:lnTo>
                  <a:pt x="6154459" y="1263064"/>
                </a:lnTo>
                <a:lnTo>
                  <a:pt x="6165874" y="1218694"/>
                </a:lnTo>
                <a:lnTo>
                  <a:pt x="6175851" y="1173765"/>
                </a:lnTo>
                <a:lnTo>
                  <a:pt x="6184364" y="1128303"/>
                </a:lnTo>
                <a:lnTo>
                  <a:pt x="6191387" y="1082333"/>
                </a:lnTo>
                <a:lnTo>
                  <a:pt x="6196895" y="1035882"/>
                </a:lnTo>
                <a:lnTo>
                  <a:pt x="6200861" y="988975"/>
                </a:lnTo>
                <a:lnTo>
                  <a:pt x="6203259" y="941639"/>
                </a:lnTo>
                <a:lnTo>
                  <a:pt x="6204064" y="893898"/>
                </a:lnTo>
                <a:lnTo>
                  <a:pt x="6204064" y="0"/>
                </a:lnTo>
              </a:path>
              <a:path w="8982075" h="5060315">
                <a:moveTo>
                  <a:pt x="4815378" y="1727106"/>
                </a:moveTo>
                <a:lnTo>
                  <a:pt x="4862659" y="1725787"/>
                </a:lnTo>
                <a:lnTo>
                  <a:pt x="4909249" y="1721877"/>
                </a:lnTo>
                <a:lnTo>
                  <a:pt x="4955076" y="1715447"/>
                </a:lnTo>
                <a:lnTo>
                  <a:pt x="5000070" y="1706566"/>
                </a:lnTo>
                <a:lnTo>
                  <a:pt x="5044162" y="1695304"/>
                </a:lnTo>
                <a:lnTo>
                  <a:pt x="5087280" y="1681734"/>
                </a:lnTo>
                <a:lnTo>
                  <a:pt x="5129355" y="1665923"/>
                </a:lnTo>
                <a:lnTo>
                  <a:pt x="5170316" y="1647944"/>
                </a:lnTo>
                <a:lnTo>
                  <a:pt x="5210092" y="1627866"/>
                </a:lnTo>
                <a:lnTo>
                  <a:pt x="5248614" y="1605760"/>
                </a:lnTo>
                <a:lnTo>
                  <a:pt x="5285811" y="1581695"/>
                </a:lnTo>
                <a:lnTo>
                  <a:pt x="5321613" y="1555743"/>
                </a:lnTo>
                <a:lnTo>
                  <a:pt x="5355949" y="1527974"/>
                </a:lnTo>
                <a:lnTo>
                  <a:pt x="5388748" y="1498458"/>
                </a:lnTo>
                <a:lnTo>
                  <a:pt x="5419942" y="1467265"/>
                </a:lnTo>
                <a:lnTo>
                  <a:pt x="5449459" y="1434465"/>
                </a:lnTo>
                <a:lnTo>
                  <a:pt x="5477229" y="1400130"/>
                </a:lnTo>
                <a:lnTo>
                  <a:pt x="5503181" y="1364329"/>
                </a:lnTo>
                <a:lnTo>
                  <a:pt x="5527246" y="1327132"/>
                </a:lnTo>
                <a:lnTo>
                  <a:pt x="5549352" y="1288611"/>
                </a:lnTo>
                <a:lnTo>
                  <a:pt x="5569431" y="1248835"/>
                </a:lnTo>
                <a:lnTo>
                  <a:pt x="5587410" y="1207874"/>
                </a:lnTo>
                <a:lnTo>
                  <a:pt x="5603221" y="1165800"/>
                </a:lnTo>
                <a:lnTo>
                  <a:pt x="5616792" y="1122681"/>
                </a:lnTo>
                <a:lnTo>
                  <a:pt x="5628053" y="1078590"/>
                </a:lnTo>
                <a:lnTo>
                  <a:pt x="5636935" y="1033596"/>
                </a:lnTo>
                <a:lnTo>
                  <a:pt x="5643366" y="987769"/>
                </a:lnTo>
                <a:lnTo>
                  <a:pt x="5647276" y="941179"/>
                </a:lnTo>
                <a:lnTo>
                  <a:pt x="5648595" y="893898"/>
                </a:lnTo>
                <a:lnTo>
                  <a:pt x="5648595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g object 30"/>
          <p:cNvSpPr/>
          <p:nvPr/>
        </p:nvSpPr>
        <p:spPr>
          <a:xfrm>
            <a:off x="11642445" y="7793456"/>
            <a:ext cx="0" cy="6423025"/>
          </a:xfrm>
          <a:custGeom>
            <a:avLst/>
            <a:gdLst/>
            <a:ahLst/>
            <a:cxnLst/>
            <a:rect l="l" t="t" r="r" b="b"/>
            <a:pathLst>
              <a:path h="6423025">
                <a:moveTo>
                  <a:pt x="0" y="0"/>
                </a:moveTo>
                <a:lnTo>
                  <a:pt x="0" y="6423031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g object 31"/>
          <p:cNvSpPr/>
          <p:nvPr/>
        </p:nvSpPr>
        <p:spPr>
          <a:xfrm>
            <a:off x="9249432" y="0"/>
            <a:ext cx="4786630" cy="9528810"/>
          </a:xfrm>
          <a:custGeom>
            <a:avLst/>
            <a:gdLst/>
            <a:ahLst/>
            <a:cxnLst/>
            <a:rect l="l" t="t" r="r" b="b"/>
            <a:pathLst>
              <a:path w="4786630" h="9528810">
                <a:moveTo>
                  <a:pt x="2393013" y="0"/>
                </a:moveTo>
                <a:lnTo>
                  <a:pt x="2393013" y="6477297"/>
                </a:lnTo>
              </a:path>
              <a:path w="4786630" h="9528810">
                <a:moveTo>
                  <a:pt x="4786026" y="7135377"/>
                </a:moveTo>
                <a:lnTo>
                  <a:pt x="4785550" y="7183616"/>
                </a:lnTo>
                <a:lnTo>
                  <a:pt x="4784126" y="7231623"/>
                </a:lnTo>
                <a:lnTo>
                  <a:pt x="4781765" y="7279389"/>
                </a:lnTo>
                <a:lnTo>
                  <a:pt x="4778474" y="7326905"/>
                </a:lnTo>
                <a:lnTo>
                  <a:pt x="4774262" y="7374161"/>
                </a:lnTo>
                <a:lnTo>
                  <a:pt x="4769140" y="7421150"/>
                </a:lnTo>
                <a:lnTo>
                  <a:pt x="4763115" y="7467862"/>
                </a:lnTo>
                <a:lnTo>
                  <a:pt x="4756196" y="7514288"/>
                </a:lnTo>
                <a:lnTo>
                  <a:pt x="4748393" y="7560419"/>
                </a:lnTo>
                <a:lnTo>
                  <a:pt x="4739714" y="7606246"/>
                </a:lnTo>
                <a:lnTo>
                  <a:pt x="4730169" y="7651761"/>
                </a:lnTo>
                <a:lnTo>
                  <a:pt x="4719766" y="7696954"/>
                </a:lnTo>
                <a:lnTo>
                  <a:pt x="4708514" y="7741816"/>
                </a:lnTo>
                <a:lnTo>
                  <a:pt x="4696422" y="7786340"/>
                </a:lnTo>
                <a:lnTo>
                  <a:pt x="4683499" y="7830514"/>
                </a:lnTo>
                <a:lnTo>
                  <a:pt x="4669755" y="7874332"/>
                </a:lnTo>
                <a:lnTo>
                  <a:pt x="4655197" y="7917783"/>
                </a:lnTo>
                <a:lnTo>
                  <a:pt x="4639835" y="7960859"/>
                </a:lnTo>
                <a:lnTo>
                  <a:pt x="4623678" y="8003551"/>
                </a:lnTo>
                <a:lnTo>
                  <a:pt x="4606735" y="8045849"/>
                </a:lnTo>
                <a:lnTo>
                  <a:pt x="4589014" y="8087746"/>
                </a:lnTo>
                <a:lnTo>
                  <a:pt x="4570525" y="8129232"/>
                </a:lnTo>
                <a:lnTo>
                  <a:pt x="4551277" y="8170297"/>
                </a:lnTo>
                <a:lnTo>
                  <a:pt x="4531278" y="8210934"/>
                </a:lnTo>
                <a:lnTo>
                  <a:pt x="4510538" y="8251134"/>
                </a:lnTo>
                <a:lnTo>
                  <a:pt x="4489064" y="8290886"/>
                </a:lnTo>
                <a:lnTo>
                  <a:pt x="4466868" y="8330183"/>
                </a:lnTo>
                <a:lnTo>
                  <a:pt x="4443956" y="8369016"/>
                </a:lnTo>
                <a:lnTo>
                  <a:pt x="4420339" y="8407374"/>
                </a:lnTo>
                <a:lnTo>
                  <a:pt x="4396024" y="8445251"/>
                </a:lnTo>
                <a:lnTo>
                  <a:pt x="4371022" y="8482636"/>
                </a:lnTo>
                <a:lnTo>
                  <a:pt x="4345341" y="8519521"/>
                </a:lnTo>
                <a:lnTo>
                  <a:pt x="4318989" y="8555896"/>
                </a:lnTo>
                <a:lnTo>
                  <a:pt x="4291977" y="8591754"/>
                </a:lnTo>
                <a:lnTo>
                  <a:pt x="4264312" y="8627084"/>
                </a:lnTo>
                <a:lnTo>
                  <a:pt x="4236004" y="8661878"/>
                </a:lnTo>
                <a:lnTo>
                  <a:pt x="4207062" y="8696127"/>
                </a:lnTo>
                <a:lnTo>
                  <a:pt x="4177494" y="8729822"/>
                </a:lnTo>
                <a:lnTo>
                  <a:pt x="4147310" y="8762955"/>
                </a:lnTo>
                <a:lnTo>
                  <a:pt x="4116518" y="8795515"/>
                </a:lnTo>
                <a:lnTo>
                  <a:pt x="4085128" y="8827495"/>
                </a:lnTo>
                <a:lnTo>
                  <a:pt x="4053148" y="8858886"/>
                </a:lnTo>
                <a:lnTo>
                  <a:pt x="4020587" y="8889677"/>
                </a:lnTo>
                <a:lnTo>
                  <a:pt x="3987455" y="8919861"/>
                </a:lnTo>
                <a:lnTo>
                  <a:pt x="3953760" y="8949429"/>
                </a:lnTo>
                <a:lnTo>
                  <a:pt x="3919510" y="8978371"/>
                </a:lnTo>
                <a:lnTo>
                  <a:pt x="3884716" y="9006679"/>
                </a:lnTo>
                <a:lnTo>
                  <a:pt x="3849386" y="9034344"/>
                </a:lnTo>
                <a:lnTo>
                  <a:pt x="3813528" y="9061356"/>
                </a:lnTo>
                <a:lnTo>
                  <a:pt x="3777153" y="9087707"/>
                </a:lnTo>
                <a:lnTo>
                  <a:pt x="3740268" y="9113388"/>
                </a:lnTo>
                <a:lnTo>
                  <a:pt x="3702883" y="9138391"/>
                </a:lnTo>
                <a:lnTo>
                  <a:pt x="3665007" y="9162705"/>
                </a:lnTo>
                <a:lnTo>
                  <a:pt x="3626648" y="9186322"/>
                </a:lnTo>
                <a:lnTo>
                  <a:pt x="3587815" y="9209233"/>
                </a:lnTo>
                <a:lnTo>
                  <a:pt x="3548518" y="9231430"/>
                </a:lnTo>
                <a:lnTo>
                  <a:pt x="3508766" y="9252903"/>
                </a:lnTo>
                <a:lnTo>
                  <a:pt x="3468567" y="9273644"/>
                </a:lnTo>
                <a:lnTo>
                  <a:pt x="3427930" y="9293642"/>
                </a:lnTo>
                <a:lnTo>
                  <a:pt x="3386864" y="9312891"/>
                </a:lnTo>
                <a:lnTo>
                  <a:pt x="3345378" y="9331380"/>
                </a:lnTo>
                <a:lnTo>
                  <a:pt x="3303482" y="9349100"/>
                </a:lnTo>
                <a:lnTo>
                  <a:pt x="3261183" y="9366043"/>
                </a:lnTo>
                <a:lnTo>
                  <a:pt x="3218491" y="9382200"/>
                </a:lnTo>
                <a:lnTo>
                  <a:pt x="3175415" y="9397562"/>
                </a:lnTo>
                <a:lnTo>
                  <a:pt x="3131964" y="9412120"/>
                </a:lnTo>
                <a:lnTo>
                  <a:pt x="3088147" y="9425864"/>
                </a:lnTo>
                <a:lnTo>
                  <a:pt x="3043973" y="9438787"/>
                </a:lnTo>
                <a:lnTo>
                  <a:pt x="2999450" y="9450879"/>
                </a:lnTo>
                <a:lnTo>
                  <a:pt x="2954587" y="9462130"/>
                </a:lnTo>
                <a:lnTo>
                  <a:pt x="2909394" y="9472533"/>
                </a:lnTo>
                <a:lnTo>
                  <a:pt x="2863880" y="9482079"/>
                </a:lnTo>
                <a:lnTo>
                  <a:pt x="2818052" y="9490757"/>
                </a:lnTo>
                <a:lnTo>
                  <a:pt x="2771922" y="9498560"/>
                </a:lnTo>
                <a:lnTo>
                  <a:pt x="2725496" y="9505479"/>
                </a:lnTo>
                <a:lnTo>
                  <a:pt x="2678784" y="9511504"/>
                </a:lnTo>
                <a:lnTo>
                  <a:pt x="2631796" y="9516626"/>
                </a:lnTo>
                <a:lnTo>
                  <a:pt x="2584539" y="9520838"/>
                </a:lnTo>
                <a:lnTo>
                  <a:pt x="2537024" y="9524129"/>
                </a:lnTo>
                <a:lnTo>
                  <a:pt x="2489259" y="9526490"/>
                </a:lnTo>
                <a:lnTo>
                  <a:pt x="2441252" y="9527914"/>
                </a:lnTo>
                <a:lnTo>
                  <a:pt x="2393013" y="9528390"/>
                </a:lnTo>
                <a:lnTo>
                  <a:pt x="2344774" y="9527914"/>
                </a:lnTo>
                <a:lnTo>
                  <a:pt x="2296767" y="9526490"/>
                </a:lnTo>
                <a:lnTo>
                  <a:pt x="2249002" y="9524129"/>
                </a:lnTo>
                <a:lnTo>
                  <a:pt x="2201486" y="9520838"/>
                </a:lnTo>
                <a:lnTo>
                  <a:pt x="2154230" y="9516626"/>
                </a:lnTo>
                <a:lnTo>
                  <a:pt x="2107242" y="9511504"/>
                </a:lnTo>
                <a:lnTo>
                  <a:pt x="2060530" y="9505479"/>
                </a:lnTo>
                <a:lnTo>
                  <a:pt x="2014104" y="9498560"/>
                </a:lnTo>
                <a:lnTo>
                  <a:pt x="1967974" y="9490757"/>
                </a:lnTo>
                <a:lnTo>
                  <a:pt x="1922146" y="9482079"/>
                </a:lnTo>
                <a:lnTo>
                  <a:pt x="1876632" y="9472533"/>
                </a:lnTo>
                <a:lnTo>
                  <a:pt x="1831439" y="9462130"/>
                </a:lnTo>
                <a:lnTo>
                  <a:pt x="1786576" y="9450879"/>
                </a:lnTo>
                <a:lnTo>
                  <a:pt x="1742053" y="9438787"/>
                </a:lnTo>
                <a:lnTo>
                  <a:pt x="1697879" y="9425864"/>
                </a:lnTo>
                <a:lnTo>
                  <a:pt x="1654061" y="9412120"/>
                </a:lnTo>
                <a:lnTo>
                  <a:pt x="1610610" y="9397562"/>
                </a:lnTo>
                <a:lnTo>
                  <a:pt x="1567535" y="9382200"/>
                </a:lnTo>
                <a:lnTo>
                  <a:pt x="1524843" y="9366043"/>
                </a:lnTo>
                <a:lnTo>
                  <a:pt x="1482544" y="9349100"/>
                </a:lnTo>
                <a:lnTo>
                  <a:pt x="1440648" y="9331380"/>
                </a:lnTo>
                <a:lnTo>
                  <a:pt x="1399162" y="9312891"/>
                </a:lnTo>
                <a:lnTo>
                  <a:pt x="1358096" y="9293642"/>
                </a:lnTo>
                <a:lnTo>
                  <a:pt x="1317459" y="9273644"/>
                </a:lnTo>
                <a:lnTo>
                  <a:pt x="1277260" y="9252903"/>
                </a:lnTo>
                <a:lnTo>
                  <a:pt x="1237508" y="9231430"/>
                </a:lnTo>
                <a:lnTo>
                  <a:pt x="1198211" y="9209233"/>
                </a:lnTo>
                <a:lnTo>
                  <a:pt x="1159378" y="9186322"/>
                </a:lnTo>
                <a:lnTo>
                  <a:pt x="1121019" y="9162705"/>
                </a:lnTo>
                <a:lnTo>
                  <a:pt x="1083143" y="9138391"/>
                </a:lnTo>
                <a:lnTo>
                  <a:pt x="1045758" y="9113388"/>
                </a:lnTo>
                <a:lnTo>
                  <a:pt x="1008873" y="9087707"/>
                </a:lnTo>
                <a:lnTo>
                  <a:pt x="972497" y="9061356"/>
                </a:lnTo>
                <a:lnTo>
                  <a:pt x="936640" y="9034344"/>
                </a:lnTo>
                <a:lnTo>
                  <a:pt x="901310" y="9006679"/>
                </a:lnTo>
                <a:lnTo>
                  <a:pt x="866516" y="8978371"/>
                </a:lnTo>
                <a:lnTo>
                  <a:pt x="832266" y="8949429"/>
                </a:lnTo>
                <a:lnTo>
                  <a:pt x="798571" y="8919861"/>
                </a:lnTo>
                <a:lnTo>
                  <a:pt x="765439" y="8889677"/>
                </a:lnTo>
                <a:lnTo>
                  <a:pt x="732878" y="8858886"/>
                </a:lnTo>
                <a:lnTo>
                  <a:pt x="700898" y="8827495"/>
                </a:lnTo>
                <a:lnTo>
                  <a:pt x="669508" y="8795515"/>
                </a:lnTo>
                <a:lnTo>
                  <a:pt x="638716" y="8762955"/>
                </a:lnTo>
                <a:lnTo>
                  <a:pt x="608532" y="8729822"/>
                </a:lnTo>
                <a:lnTo>
                  <a:pt x="578964" y="8696127"/>
                </a:lnTo>
                <a:lnTo>
                  <a:pt x="550022" y="8661878"/>
                </a:lnTo>
                <a:lnTo>
                  <a:pt x="521714" y="8627084"/>
                </a:lnTo>
                <a:lnTo>
                  <a:pt x="494049" y="8591754"/>
                </a:lnTo>
                <a:lnTo>
                  <a:pt x="467036" y="8555896"/>
                </a:lnTo>
                <a:lnTo>
                  <a:pt x="440685" y="8519521"/>
                </a:lnTo>
                <a:lnTo>
                  <a:pt x="415004" y="8482636"/>
                </a:lnTo>
                <a:lnTo>
                  <a:pt x="390002" y="8445251"/>
                </a:lnTo>
                <a:lnTo>
                  <a:pt x="365687" y="8407374"/>
                </a:lnTo>
                <a:lnTo>
                  <a:pt x="342070" y="8369016"/>
                </a:lnTo>
                <a:lnTo>
                  <a:pt x="319158" y="8330183"/>
                </a:lnTo>
                <a:lnTo>
                  <a:pt x="296962" y="8290886"/>
                </a:lnTo>
                <a:lnTo>
                  <a:pt x="275488" y="8251134"/>
                </a:lnTo>
                <a:lnTo>
                  <a:pt x="254748" y="8210934"/>
                </a:lnTo>
                <a:lnTo>
                  <a:pt x="234749" y="8170297"/>
                </a:lnTo>
                <a:lnTo>
                  <a:pt x="215501" y="8129232"/>
                </a:lnTo>
                <a:lnTo>
                  <a:pt x="197012" y="8087746"/>
                </a:lnTo>
                <a:lnTo>
                  <a:pt x="179291" y="8045849"/>
                </a:lnTo>
                <a:lnTo>
                  <a:pt x="162348" y="8003551"/>
                </a:lnTo>
                <a:lnTo>
                  <a:pt x="146191" y="7960859"/>
                </a:lnTo>
                <a:lnTo>
                  <a:pt x="130829" y="7917783"/>
                </a:lnTo>
                <a:lnTo>
                  <a:pt x="116271" y="7874332"/>
                </a:lnTo>
                <a:lnTo>
                  <a:pt x="102526" y="7830514"/>
                </a:lnTo>
                <a:lnTo>
                  <a:pt x="89604" y="7786340"/>
                </a:lnTo>
                <a:lnTo>
                  <a:pt x="77512" y="7741816"/>
                </a:lnTo>
                <a:lnTo>
                  <a:pt x="66260" y="7696954"/>
                </a:lnTo>
                <a:lnTo>
                  <a:pt x="55857" y="7651761"/>
                </a:lnTo>
                <a:lnTo>
                  <a:pt x="46312" y="7606246"/>
                </a:lnTo>
                <a:lnTo>
                  <a:pt x="37633" y="7560419"/>
                </a:lnTo>
                <a:lnTo>
                  <a:pt x="29830" y="7514288"/>
                </a:lnTo>
                <a:lnTo>
                  <a:pt x="22911" y="7467862"/>
                </a:lnTo>
                <a:lnTo>
                  <a:pt x="16886" y="7421150"/>
                </a:lnTo>
                <a:lnTo>
                  <a:pt x="11764" y="7374161"/>
                </a:lnTo>
                <a:lnTo>
                  <a:pt x="7552" y="7326905"/>
                </a:lnTo>
                <a:lnTo>
                  <a:pt x="4261" y="7279389"/>
                </a:lnTo>
                <a:lnTo>
                  <a:pt x="1900" y="7231623"/>
                </a:lnTo>
                <a:lnTo>
                  <a:pt x="476" y="7183616"/>
                </a:lnTo>
                <a:lnTo>
                  <a:pt x="0" y="7135377"/>
                </a:lnTo>
                <a:lnTo>
                  <a:pt x="476" y="7087138"/>
                </a:lnTo>
                <a:lnTo>
                  <a:pt x="1900" y="7039131"/>
                </a:lnTo>
                <a:lnTo>
                  <a:pt x="4261" y="6991366"/>
                </a:lnTo>
                <a:lnTo>
                  <a:pt x="7552" y="6943851"/>
                </a:lnTo>
                <a:lnTo>
                  <a:pt x="11764" y="6896594"/>
                </a:lnTo>
                <a:lnTo>
                  <a:pt x="16886" y="6849606"/>
                </a:lnTo>
                <a:lnTo>
                  <a:pt x="22911" y="6802894"/>
                </a:lnTo>
                <a:lnTo>
                  <a:pt x="29830" y="6756468"/>
                </a:lnTo>
                <a:lnTo>
                  <a:pt x="37633" y="6710338"/>
                </a:lnTo>
                <a:lnTo>
                  <a:pt x="46312" y="6664510"/>
                </a:lnTo>
                <a:lnTo>
                  <a:pt x="55857" y="6618996"/>
                </a:lnTo>
                <a:lnTo>
                  <a:pt x="66260" y="6573803"/>
                </a:lnTo>
                <a:lnTo>
                  <a:pt x="77512" y="6528940"/>
                </a:lnTo>
                <a:lnTo>
                  <a:pt x="89604" y="6484417"/>
                </a:lnTo>
                <a:lnTo>
                  <a:pt x="102526" y="6440243"/>
                </a:lnTo>
                <a:lnTo>
                  <a:pt x="116271" y="6396426"/>
                </a:lnTo>
                <a:lnTo>
                  <a:pt x="130829" y="6352975"/>
                </a:lnTo>
                <a:lnTo>
                  <a:pt x="146191" y="6309899"/>
                </a:lnTo>
                <a:lnTo>
                  <a:pt x="162348" y="6267207"/>
                </a:lnTo>
                <a:lnTo>
                  <a:pt x="179291" y="6224908"/>
                </a:lnTo>
                <a:lnTo>
                  <a:pt x="197012" y="6183012"/>
                </a:lnTo>
                <a:lnTo>
                  <a:pt x="215501" y="6141526"/>
                </a:lnTo>
                <a:lnTo>
                  <a:pt x="234749" y="6100460"/>
                </a:lnTo>
                <a:lnTo>
                  <a:pt x="254748" y="6059823"/>
                </a:lnTo>
                <a:lnTo>
                  <a:pt x="275488" y="6019624"/>
                </a:lnTo>
                <a:lnTo>
                  <a:pt x="296962" y="5979872"/>
                </a:lnTo>
                <a:lnTo>
                  <a:pt x="319158" y="5940575"/>
                </a:lnTo>
                <a:lnTo>
                  <a:pt x="342070" y="5901742"/>
                </a:lnTo>
                <a:lnTo>
                  <a:pt x="365687" y="5863383"/>
                </a:lnTo>
                <a:lnTo>
                  <a:pt x="390002" y="5825507"/>
                </a:lnTo>
                <a:lnTo>
                  <a:pt x="415004" y="5788122"/>
                </a:lnTo>
                <a:lnTo>
                  <a:pt x="440685" y="5751237"/>
                </a:lnTo>
                <a:lnTo>
                  <a:pt x="467036" y="5714862"/>
                </a:lnTo>
                <a:lnTo>
                  <a:pt x="494049" y="5679004"/>
                </a:lnTo>
                <a:lnTo>
                  <a:pt x="521714" y="5643674"/>
                </a:lnTo>
                <a:lnTo>
                  <a:pt x="550022" y="5608880"/>
                </a:lnTo>
                <a:lnTo>
                  <a:pt x="578964" y="5574630"/>
                </a:lnTo>
                <a:lnTo>
                  <a:pt x="608532" y="5540935"/>
                </a:lnTo>
                <a:lnTo>
                  <a:pt x="638716" y="5507803"/>
                </a:lnTo>
                <a:lnTo>
                  <a:pt x="669508" y="5475242"/>
                </a:lnTo>
                <a:lnTo>
                  <a:pt x="700898" y="5443262"/>
                </a:lnTo>
                <a:lnTo>
                  <a:pt x="732878" y="5411872"/>
                </a:lnTo>
                <a:lnTo>
                  <a:pt x="765439" y="5381080"/>
                </a:lnTo>
                <a:lnTo>
                  <a:pt x="798571" y="5350896"/>
                </a:lnTo>
                <a:lnTo>
                  <a:pt x="832266" y="5321328"/>
                </a:lnTo>
                <a:lnTo>
                  <a:pt x="866516" y="5292386"/>
                </a:lnTo>
                <a:lnTo>
                  <a:pt x="901310" y="5264078"/>
                </a:lnTo>
                <a:lnTo>
                  <a:pt x="936640" y="5236413"/>
                </a:lnTo>
                <a:lnTo>
                  <a:pt x="972497" y="5209401"/>
                </a:lnTo>
                <a:lnTo>
                  <a:pt x="1008873" y="5183049"/>
                </a:lnTo>
                <a:lnTo>
                  <a:pt x="1045758" y="5157368"/>
                </a:lnTo>
                <a:lnTo>
                  <a:pt x="1083143" y="5132366"/>
                </a:lnTo>
                <a:lnTo>
                  <a:pt x="1121019" y="5108051"/>
                </a:lnTo>
                <a:lnTo>
                  <a:pt x="1159378" y="5084434"/>
                </a:lnTo>
                <a:lnTo>
                  <a:pt x="1198211" y="5061522"/>
                </a:lnTo>
                <a:lnTo>
                  <a:pt x="1237508" y="5039326"/>
                </a:lnTo>
                <a:lnTo>
                  <a:pt x="1277260" y="5017852"/>
                </a:lnTo>
                <a:lnTo>
                  <a:pt x="1317459" y="4997112"/>
                </a:lnTo>
                <a:lnTo>
                  <a:pt x="1358096" y="4977113"/>
                </a:lnTo>
                <a:lnTo>
                  <a:pt x="1399162" y="4957865"/>
                </a:lnTo>
                <a:lnTo>
                  <a:pt x="1440648" y="4939376"/>
                </a:lnTo>
                <a:lnTo>
                  <a:pt x="1482544" y="4921655"/>
                </a:lnTo>
                <a:lnTo>
                  <a:pt x="1524843" y="4904712"/>
                </a:lnTo>
                <a:lnTo>
                  <a:pt x="1567535" y="4888555"/>
                </a:lnTo>
                <a:lnTo>
                  <a:pt x="1610610" y="4873193"/>
                </a:lnTo>
                <a:lnTo>
                  <a:pt x="1654061" y="4858635"/>
                </a:lnTo>
                <a:lnTo>
                  <a:pt x="1697879" y="4844891"/>
                </a:lnTo>
                <a:lnTo>
                  <a:pt x="1742053" y="4831968"/>
                </a:lnTo>
                <a:lnTo>
                  <a:pt x="1786576" y="4819876"/>
                </a:lnTo>
                <a:lnTo>
                  <a:pt x="1831439" y="4808624"/>
                </a:lnTo>
                <a:lnTo>
                  <a:pt x="1876632" y="4798221"/>
                </a:lnTo>
                <a:lnTo>
                  <a:pt x="1922146" y="4788676"/>
                </a:lnTo>
                <a:lnTo>
                  <a:pt x="1967974" y="4779997"/>
                </a:lnTo>
                <a:lnTo>
                  <a:pt x="2014104" y="4772194"/>
                </a:lnTo>
                <a:lnTo>
                  <a:pt x="2060530" y="4765275"/>
                </a:lnTo>
                <a:lnTo>
                  <a:pt x="2107242" y="4759250"/>
                </a:lnTo>
                <a:lnTo>
                  <a:pt x="2154230" y="4754128"/>
                </a:lnTo>
                <a:lnTo>
                  <a:pt x="2201486" y="4749916"/>
                </a:lnTo>
                <a:lnTo>
                  <a:pt x="2249002" y="4746625"/>
                </a:lnTo>
                <a:lnTo>
                  <a:pt x="2296767" y="4744264"/>
                </a:lnTo>
                <a:lnTo>
                  <a:pt x="2344774" y="4742840"/>
                </a:lnTo>
                <a:lnTo>
                  <a:pt x="2393013" y="4742364"/>
                </a:lnTo>
                <a:lnTo>
                  <a:pt x="2441252" y="4742840"/>
                </a:lnTo>
                <a:lnTo>
                  <a:pt x="2489259" y="4744264"/>
                </a:lnTo>
                <a:lnTo>
                  <a:pt x="2537024" y="4746625"/>
                </a:lnTo>
                <a:lnTo>
                  <a:pt x="2584539" y="4749916"/>
                </a:lnTo>
                <a:lnTo>
                  <a:pt x="2631796" y="4754128"/>
                </a:lnTo>
                <a:lnTo>
                  <a:pt x="2678784" y="4759250"/>
                </a:lnTo>
                <a:lnTo>
                  <a:pt x="2725496" y="4765275"/>
                </a:lnTo>
                <a:lnTo>
                  <a:pt x="2771922" y="4772194"/>
                </a:lnTo>
                <a:lnTo>
                  <a:pt x="2818052" y="4779997"/>
                </a:lnTo>
                <a:lnTo>
                  <a:pt x="2863880" y="4788676"/>
                </a:lnTo>
                <a:lnTo>
                  <a:pt x="2909394" y="4798221"/>
                </a:lnTo>
                <a:lnTo>
                  <a:pt x="2954587" y="4808624"/>
                </a:lnTo>
                <a:lnTo>
                  <a:pt x="2999450" y="4819876"/>
                </a:lnTo>
                <a:lnTo>
                  <a:pt x="3043973" y="4831968"/>
                </a:lnTo>
                <a:lnTo>
                  <a:pt x="3088147" y="4844891"/>
                </a:lnTo>
                <a:lnTo>
                  <a:pt x="3131964" y="4858635"/>
                </a:lnTo>
                <a:lnTo>
                  <a:pt x="3175415" y="4873193"/>
                </a:lnTo>
                <a:lnTo>
                  <a:pt x="3218491" y="4888555"/>
                </a:lnTo>
                <a:lnTo>
                  <a:pt x="3261183" y="4904712"/>
                </a:lnTo>
                <a:lnTo>
                  <a:pt x="3303482" y="4921655"/>
                </a:lnTo>
                <a:lnTo>
                  <a:pt x="3345378" y="4939376"/>
                </a:lnTo>
                <a:lnTo>
                  <a:pt x="3386864" y="4957865"/>
                </a:lnTo>
                <a:lnTo>
                  <a:pt x="3427930" y="4977113"/>
                </a:lnTo>
                <a:lnTo>
                  <a:pt x="3468567" y="4997112"/>
                </a:lnTo>
                <a:lnTo>
                  <a:pt x="3508766" y="5017852"/>
                </a:lnTo>
                <a:lnTo>
                  <a:pt x="3548518" y="5039326"/>
                </a:lnTo>
                <a:lnTo>
                  <a:pt x="3587815" y="5061522"/>
                </a:lnTo>
                <a:lnTo>
                  <a:pt x="3626648" y="5084434"/>
                </a:lnTo>
                <a:lnTo>
                  <a:pt x="3665007" y="5108051"/>
                </a:lnTo>
                <a:lnTo>
                  <a:pt x="3702883" y="5132366"/>
                </a:lnTo>
                <a:lnTo>
                  <a:pt x="3740268" y="5157368"/>
                </a:lnTo>
                <a:lnTo>
                  <a:pt x="3777153" y="5183049"/>
                </a:lnTo>
                <a:lnTo>
                  <a:pt x="3813528" y="5209401"/>
                </a:lnTo>
                <a:lnTo>
                  <a:pt x="3849386" y="5236413"/>
                </a:lnTo>
                <a:lnTo>
                  <a:pt x="3884716" y="5264078"/>
                </a:lnTo>
                <a:lnTo>
                  <a:pt x="3919510" y="5292386"/>
                </a:lnTo>
                <a:lnTo>
                  <a:pt x="3953760" y="5321328"/>
                </a:lnTo>
                <a:lnTo>
                  <a:pt x="3987455" y="5350896"/>
                </a:lnTo>
                <a:lnTo>
                  <a:pt x="4020587" y="5381080"/>
                </a:lnTo>
                <a:lnTo>
                  <a:pt x="4053148" y="5411872"/>
                </a:lnTo>
                <a:lnTo>
                  <a:pt x="4085128" y="5443262"/>
                </a:lnTo>
                <a:lnTo>
                  <a:pt x="4116518" y="5475242"/>
                </a:lnTo>
                <a:lnTo>
                  <a:pt x="4147310" y="5507803"/>
                </a:lnTo>
                <a:lnTo>
                  <a:pt x="4177494" y="5540935"/>
                </a:lnTo>
                <a:lnTo>
                  <a:pt x="4207062" y="5574630"/>
                </a:lnTo>
                <a:lnTo>
                  <a:pt x="4236004" y="5608880"/>
                </a:lnTo>
                <a:lnTo>
                  <a:pt x="4264312" y="5643674"/>
                </a:lnTo>
                <a:lnTo>
                  <a:pt x="4291977" y="5679004"/>
                </a:lnTo>
                <a:lnTo>
                  <a:pt x="4318989" y="5714862"/>
                </a:lnTo>
                <a:lnTo>
                  <a:pt x="4345341" y="5751237"/>
                </a:lnTo>
                <a:lnTo>
                  <a:pt x="4371022" y="5788122"/>
                </a:lnTo>
                <a:lnTo>
                  <a:pt x="4396024" y="5825507"/>
                </a:lnTo>
                <a:lnTo>
                  <a:pt x="4420339" y="5863383"/>
                </a:lnTo>
                <a:lnTo>
                  <a:pt x="4443956" y="5901742"/>
                </a:lnTo>
                <a:lnTo>
                  <a:pt x="4466868" y="5940575"/>
                </a:lnTo>
                <a:lnTo>
                  <a:pt x="4489064" y="5979872"/>
                </a:lnTo>
                <a:lnTo>
                  <a:pt x="4510538" y="6019624"/>
                </a:lnTo>
                <a:lnTo>
                  <a:pt x="4531278" y="6059823"/>
                </a:lnTo>
                <a:lnTo>
                  <a:pt x="4551277" y="6100460"/>
                </a:lnTo>
                <a:lnTo>
                  <a:pt x="4570525" y="6141526"/>
                </a:lnTo>
                <a:lnTo>
                  <a:pt x="4589014" y="6183012"/>
                </a:lnTo>
                <a:lnTo>
                  <a:pt x="4606735" y="6224908"/>
                </a:lnTo>
                <a:lnTo>
                  <a:pt x="4623678" y="6267207"/>
                </a:lnTo>
                <a:lnTo>
                  <a:pt x="4639835" y="6309899"/>
                </a:lnTo>
                <a:lnTo>
                  <a:pt x="4655197" y="6352975"/>
                </a:lnTo>
                <a:lnTo>
                  <a:pt x="4669755" y="6396426"/>
                </a:lnTo>
                <a:lnTo>
                  <a:pt x="4683499" y="6440243"/>
                </a:lnTo>
                <a:lnTo>
                  <a:pt x="4696422" y="6484417"/>
                </a:lnTo>
                <a:lnTo>
                  <a:pt x="4708514" y="6528940"/>
                </a:lnTo>
                <a:lnTo>
                  <a:pt x="4719766" y="6573803"/>
                </a:lnTo>
                <a:lnTo>
                  <a:pt x="4730169" y="6618996"/>
                </a:lnTo>
                <a:lnTo>
                  <a:pt x="4739714" y="6664510"/>
                </a:lnTo>
                <a:lnTo>
                  <a:pt x="4748393" y="6710338"/>
                </a:lnTo>
                <a:lnTo>
                  <a:pt x="4756196" y="6756468"/>
                </a:lnTo>
                <a:lnTo>
                  <a:pt x="4763115" y="6802894"/>
                </a:lnTo>
                <a:lnTo>
                  <a:pt x="4769140" y="6849606"/>
                </a:lnTo>
                <a:lnTo>
                  <a:pt x="4774262" y="6896594"/>
                </a:lnTo>
                <a:lnTo>
                  <a:pt x="4778474" y="6943851"/>
                </a:lnTo>
                <a:lnTo>
                  <a:pt x="4781765" y="6991366"/>
                </a:lnTo>
                <a:lnTo>
                  <a:pt x="4784126" y="7039131"/>
                </a:lnTo>
                <a:lnTo>
                  <a:pt x="4785550" y="7087138"/>
                </a:lnTo>
                <a:lnTo>
                  <a:pt x="4786026" y="7135377"/>
                </a:lnTo>
              </a:path>
              <a:path w="4786630" h="9528810">
                <a:moveTo>
                  <a:pt x="3051093" y="7135377"/>
                </a:moveTo>
                <a:lnTo>
                  <a:pt x="3049440" y="7182374"/>
                </a:lnTo>
                <a:lnTo>
                  <a:pt x="3044558" y="7228480"/>
                </a:lnTo>
                <a:lnTo>
                  <a:pt x="3036556" y="7273582"/>
                </a:lnTo>
                <a:lnTo>
                  <a:pt x="3025546" y="7317569"/>
                </a:lnTo>
                <a:lnTo>
                  <a:pt x="3011640" y="7360331"/>
                </a:lnTo>
                <a:lnTo>
                  <a:pt x="2994950" y="7401755"/>
                </a:lnTo>
                <a:lnTo>
                  <a:pt x="2975585" y="7441731"/>
                </a:lnTo>
                <a:lnTo>
                  <a:pt x="2953659" y="7480147"/>
                </a:lnTo>
                <a:lnTo>
                  <a:pt x="2929281" y="7516891"/>
                </a:lnTo>
                <a:lnTo>
                  <a:pt x="2902564" y="7551853"/>
                </a:lnTo>
                <a:lnTo>
                  <a:pt x="2873618" y="7584920"/>
                </a:lnTo>
                <a:lnTo>
                  <a:pt x="2842556" y="7615983"/>
                </a:lnTo>
                <a:lnTo>
                  <a:pt x="2809489" y="7644928"/>
                </a:lnTo>
                <a:lnTo>
                  <a:pt x="2774527" y="7671645"/>
                </a:lnTo>
                <a:lnTo>
                  <a:pt x="2737783" y="7696023"/>
                </a:lnTo>
                <a:lnTo>
                  <a:pt x="2699367" y="7717949"/>
                </a:lnTo>
                <a:lnTo>
                  <a:pt x="2659391" y="7737314"/>
                </a:lnTo>
                <a:lnTo>
                  <a:pt x="2617967" y="7754005"/>
                </a:lnTo>
                <a:lnTo>
                  <a:pt x="2575205" y="7767910"/>
                </a:lnTo>
                <a:lnTo>
                  <a:pt x="2531218" y="7778920"/>
                </a:lnTo>
                <a:lnTo>
                  <a:pt x="2486116" y="7786922"/>
                </a:lnTo>
                <a:lnTo>
                  <a:pt x="2440010" y="7791804"/>
                </a:lnTo>
                <a:lnTo>
                  <a:pt x="2393013" y="7793457"/>
                </a:lnTo>
                <a:lnTo>
                  <a:pt x="2346016" y="7791804"/>
                </a:lnTo>
                <a:lnTo>
                  <a:pt x="2299910" y="7786922"/>
                </a:lnTo>
                <a:lnTo>
                  <a:pt x="2254808" y="7778920"/>
                </a:lnTo>
                <a:lnTo>
                  <a:pt x="2210821" y="7767910"/>
                </a:lnTo>
                <a:lnTo>
                  <a:pt x="2168059" y="7754005"/>
                </a:lnTo>
                <a:lnTo>
                  <a:pt x="2126635" y="7737314"/>
                </a:lnTo>
                <a:lnTo>
                  <a:pt x="2086659" y="7717949"/>
                </a:lnTo>
                <a:lnTo>
                  <a:pt x="2048243" y="7696023"/>
                </a:lnTo>
                <a:lnTo>
                  <a:pt x="2011499" y="7671645"/>
                </a:lnTo>
                <a:lnTo>
                  <a:pt x="1976537" y="7644928"/>
                </a:lnTo>
                <a:lnTo>
                  <a:pt x="1943470" y="7615983"/>
                </a:lnTo>
                <a:lnTo>
                  <a:pt x="1912407" y="7584920"/>
                </a:lnTo>
                <a:lnTo>
                  <a:pt x="1883462" y="7551853"/>
                </a:lnTo>
                <a:lnTo>
                  <a:pt x="1856745" y="7516891"/>
                </a:lnTo>
                <a:lnTo>
                  <a:pt x="1832367" y="7480147"/>
                </a:lnTo>
                <a:lnTo>
                  <a:pt x="1810441" y="7441731"/>
                </a:lnTo>
                <a:lnTo>
                  <a:pt x="1791076" y="7401755"/>
                </a:lnTo>
                <a:lnTo>
                  <a:pt x="1774385" y="7360331"/>
                </a:lnTo>
                <a:lnTo>
                  <a:pt x="1760480" y="7317569"/>
                </a:lnTo>
                <a:lnTo>
                  <a:pt x="1749470" y="7273582"/>
                </a:lnTo>
                <a:lnTo>
                  <a:pt x="1741468" y="7228480"/>
                </a:lnTo>
                <a:lnTo>
                  <a:pt x="1736586" y="7182374"/>
                </a:lnTo>
                <a:lnTo>
                  <a:pt x="1734933" y="7135377"/>
                </a:lnTo>
                <a:lnTo>
                  <a:pt x="1736586" y="7088380"/>
                </a:lnTo>
                <a:lnTo>
                  <a:pt x="1741468" y="7042274"/>
                </a:lnTo>
                <a:lnTo>
                  <a:pt x="1749470" y="6997172"/>
                </a:lnTo>
                <a:lnTo>
                  <a:pt x="1760480" y="6953185"/>
                </a:lnTo>
                <a:lnTo>
                  <a:pt x="1774385" y="6910423"/>
                </a:lnTo>
                <a:lnTo>
                  <a:pt x="1791076" y="6868999"/>
                </a:lnTo>
                <a:lnTo>
                  <a:pt x="1810441" y="6829023"/>
                </a:lnTo>
                <a:lnTo>
                  <a:pt x="1832367" y="6790607"/>
                </a:lnTo>
                <a:lnTo>
                  <a:pt x="1856745" y="6753863"/>
                </a:lnTo>
                <a:lnTo>
                  <a:pt x="1883462" y="6718901"/>
                </a:lnTo>
                <a:lnTo>
                  <a:pt x="1912407" y="6685834"/>
                </a:lnTo>
                <a:lnTo>
                  <a:pt x="1943470" y="6654772"/>
                </a:lnTo>
                <a:lnTo>
                  <a:pt x="1976537" y="6625826"/>
                </a:lnTo>
                <a:lnTo>
                  <a:pt x="2011499" y="6599109"/>
                </a:lnTo>
                <a:lnTo>
                  <a:pt x="2048243" y="6574731"/>
                </a:lnTo>
                <a:lnTo>
                  <a:pt x="2086659" y="6552805"/>
                </a:lnTo>
                <a:lnTo>
                  <a:pt x="2126635" y="6533440"/>
                </a:lnTo>
                <a:lnTo>
                  <a:pt x="2168059" y="6516750"/>
                </a:lnTo>
                <a:lnTo>
                  <a:pt x="2210821" y="6502844"/>
                </a:lnTo>
                <a:lnTo>
                  <a:pt x="2254808" y="6491834"/>
                </a:lnTo>
                <a:lnTo>
                  <a:pt x="2299910" y="6483832"/>
                </a:lnTo>
                <a:lnTo>
                  <a:pt x="2346016" y="6478950"/>
                </a:lnTo>
                <a:lnTo>
                  <a:pt x="2393013" y="6477297"/>
                </a:lnTo>
                <a:lnTo>
                  <a:pt x="2440010" y="6478950"/>
                </a:lnTo>
                <a:lnTo>
                  <a:pt x="2486116" y="6483832"/>
                </a:lnTo>
                <a:lnTo>
                  <a:pt x="2531218" y="6491834"/>
                </a:lnTo>
                <a:lnTo>
                  <a:pt x="2575205" y="6502844"/>
                </a:lnTo>
                <a:lnTo>
                  <a:pt x="2617967" y="6516750"/>
                </a:lnTo>
                <a:lnTo>
                  <a:pt x="2659391" y="6533440"/>
                </a:lnTo>
                <a:lnTo>
                  <a:pt x="2699367" y="6552805"/>
                </a:lnTo>
                <a:lnTo>
                  <a:pt x="2737783" y="6574731"/>
                </a:lnTo>
                <a:lnTo>
                  <a:pt x="2774527" y="6599109"/>
                </a:lnTo>
                <a:lnTo>
                  <a:pt x="2809489" y="6625826"/>
                </a:lnTo>
                <a:lnTo>
                  <a:pt x="2842556" y="6654772"/>
                </a:lnTo>
                <a:lnTo>
                  <a:pt x="2873618" y="6685834"/>
                </a:lnTo>
                <a:lnTo>
                  <a:pt x="2902564" y="6718901"/>
                </a:lnTo>
                <a:lnTo>
                  <a:pt x="2929281" y="6753863"/>
                </a:lnTo>
                <a:lnTo>
                  <a:pt x="2953659" y="6790607"/>
                </a:lnTo>
                <a:lnTo>
                  <a:pt x="2975585" y="6829023"/>
                </a:lnTo>
                <a:lnTo>
                  <a:pt x="2994950" y="6868999"/>
                </a:lnTo>
                <a:lnTo>
                  <a:pt x="3011640" y="6910423"/>
                </a:lnTo>
                <a:lnTo>
                  <a:pt x="3025546" y="6953185"/>
                </a:lnTo>
                <a:lnTo>
                  <a:pt x="3036556" y="6997172"/>
                </a:lnTo>
                <a:lnTo>
                  <a:pt x="3044558" y="7042274"/>
                </a:lnTo>
                <a:lnTo>
                  <a:pt x="3049440" y="7088380"/>
                </a:lnTo>
                <a:lnTo>
                  <a:pt x="3051093" y="7135377"/>
                </a:lnTo>
              </a:path>
              <a:path w="4786630" h="9528810">
                <a:moveTo>
                  <a:pt x="2602404" y="7135377"/>
                </a:moveTo>
                <a:lnTo>
                  <a:pt x="2596874" y="7183389"/>
                </a:lnTo>
                <a:lnTo>
                  <a:pt x="2581121" y="7227463"/>
                </a:lnTo>
                <a:lnTo>
                  <a:pt x="2556402" y="7266342"/>
                </a:lnTo>
                <a:lnTo>
                  <a:pt x="2523974" y="7298768"/>
                </a:lnTo>
                <a:lnTo>
                  <a:pt x="2485096" y="7323486"/>
                </a:lnTo>
                <a:lnTo>
                  <a:pt x="2441023" y="7339238"/>
                </a:lnTo>
                <a:lnTo>
                  <a:pt x="2393013" y="7344768"/>
                </a:lnTo>
                <a:lnTo>
                  <a:pt x="2345001" y="7339238"/>
                </a:lnTo>
                <a:lnTo>
                  <a:pt x="2300927" y="7323486"/>
                </a:lnTo>
                <a:lnTo>
                  <a:pt x="2262048" y="7298768"/>
                </a:lnTo>
                <a:lnTo>
                  <a:pt x="2229622" y="7266342"/>
                </a:lnTo>
                <a:lnTo>
                  <a:pt x="2204904" y="7227463"/>
                </a:lnTo>
                <a:lnTo>
                  <a:pt x="2189152" y="7183389"/>
                </a:lnTo>
                <a:lnTo>
                  <a:pt x="2183622" y="7135377"/>
                </a:lnTo>
                <a:lnTo>
                  <a:pt x="2189152" y="7087367"/>
                </a:lnTo>
                <a:lnTo>
                  <a:pt x="2204904" y="7043294"/>
                </a:lnTo>
                <a:lnTo>
                  <a:pt x="2229622" y="7004416"/>
                </a:lnTo>
                <a:lnTo>
                  <a:pt x="2262048" y="6971988"/>
                </a:lnTo>
                <a:lnTo>
                  <a:pt x="2300927" y="6947269"/>
                </a:lnTo>
                <a:lnTo>
                  <a:pt x="2345001" y="6931516"/>
                </a:lnTo>
                <a:lnTo>
                  <a:pt x="2393013" y="6925986"/>
                </a:lnTo>
                <a:lnTo>
                  <a:pt x="2441023" y="6931516"/>
                </a:lnTo>
                <a:lnTo>
                  <a:pt x="2485096" y="6947269"/>
                </a:lnTo>
                <a:lnTo>
                  <a:pt x="2523974" y="6971988"/>
                </a:lnTo>
                <a:lnTo>
                  <a:pt x="2556402" y="7004416"/>
                </a:lnTo>
                <a:lnTo>
                  <a:pt x="2581121" y="7043294"/>
                </a:lnTo>
                <a:lnTo>
                  <a:pt x="2596874" y="7087367"/>
                </a:lnTo>
                <a:lnTo>
                  <a:pt x="2602404" y="7135377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13958647" y="1345798"/>
            <a:ext cx="6145530" cy="3554729"/>
          </a:xfrm>
          <a:custGeom>
            <a:avLst/>
            <a:gdLst/>
            <a:ahLst/>
            <a:cxnLst/>
            <a:rect l="l" t="t" r="r" b="b"/>
            <a:pathLst>
              <a:path w="6145530" h="3554729">
                <a:moveTo>
                  <a:pt x="0" y="507757"/>
                </a:moveTo>
                <a:lnTo>
                  <a:pt x="6145452" y="507757"/>
                </a:lnTo>
              </a:path>
              <a:path w="6145530" h="3554729">
                <a:moveTo>
                  <a:pt x="0" y="0"/>
                </a:moveTo>
                <a:lnTo>
                  <a:pt x="6145452" y="0"/>
                </a:lnTo>
              </a:path>
              <a:path w="6145530" h="3554729">
                <a:moveTo>
                  <a:pt x="0" y="1015522"/>
                </a:moveTo>
                <a:lnTo>
                  <a:pt x="6145452" y="1015522"/>
                </a:lnTo>
              </a:path>
              <a:path w="6145530" h="3554729">
                <a:moveTo>
                  <a:pt x="0" y="1523279"/>
                </a:moveTo>
                <a:lnTo>
                  <a:pt x="6145452" y="1523279"/>
                </a:lnTo>
              </a:path>
              <a:path w="6145530" h="3554729">
                <a:moveTo>
                  <a:pt x="0" y="2031045"/>
                </a:moveTo>
                <a:lnTo>
                  <a:pt x="6145452" y="2031045"/>
                </a:lnTo>
              </a:path>
              <a:path w="6145530" h="3554729">
                <a:moveTo>
                  <a:pt x="0" y="2538810"/>
                </a:moveTo>
                <a:lnTo>
                  <a:pt x="6145452" y="2538810"/>
                </a:lnTo>
              </a:path>
              <a:path w="6145530" h="3554729">
                <a:moveTo>
                  <a:pt x="0" y="3046567"/>
                </a:moveTo>
                <a:lnTo>
                  <a:pt x="6145452" y="3046567"/>
                </a:lnTo>
              </a:path>
              <a:path w="6145530" h="3554729">
                <a:moveTo>
                  <a:pt x="0" y="3554333"/>
                </a:moveTo>
                <a:lnTo>
                  <a:pt x="6145452" y="3554333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g object 33"/>
          <p:cNvSpPr/>
          <p:nvPr/>
        </p:nvSpPr>
        <p:spPr>
          <a:xfrm>
            <a:off x="13958647" y="1269629"/>
            <a:ext cx="0" cy="3707129"/>
          </a:xfrm>
          <a:custGeom>
            <a:avLst/>
            <a:gdLst/>
            <a:ahLst/>
            <a:cxnLst/>
            <a:rect l="l" t="t" r="r" b="b"/>
            <a:pathLst>
              <a:path h="3707129">
                <a:moveTo>
                  <a:pt x="0" y="3706665"/>
                </a:moveTo>
                <a:lnTo>
                  <a:pt x="0" y="3554333"/>
                </a:lnTo>
              </a:path>
              <a:path h="3707129">
                <a:moveTo>
                  <a:pt x="0" y="3198899"/>
                </a:moveTo>
                <a:lnTo>
                  <a:pt x="0" y="3046576"/>
                </a:lnTo>
              </a:path>
              <a:path h="3707129">
                <a:moveTo>
                  <a:pt x="0" y="2691142"/>
                </a:moveTo>
                <a:lnTo>
                  <a:pt x="0" y="2538810"/>
                </a:lnTo>
              </a:path>
              <a:path h="3707129">
                <a:moveTo>
                  <a:pt x="0" y="2183377"/>
                </a:moveTo>
                <a:lnTo>
                  <a:pt x="0" y="2031045"/>
                </a:lnTo>
              </a:path>
              <a:path h="3707129">
                <a:moveTo>
                  <a:pt x="0" y="1675611"/>
                </a:moveTo>
                <a:lnTo>
                  <a:pt x="0" y="1523288"/>
                </a:lnTo>
              </a:path>
              <a:path h="3707129">
                <a:moveTo>
                  <a:pt x="0" y="1167854"/>
                </a:moveTo>
                <a:lnTo>
                  <a:pt x="0" y="1015522"/>
                </a:lnTo>
              </a:path>
              <a:path h="3707129">
                <a:moveTo>
                  <a:pt x="0" y="660089"/>
                </a:moveTo>
                <a:lnTo>
                  <a:pt x="0" y="507765"/>
                </a:lnTo>
              </a:path>
              <a:path h="3707129">
                <a:moveTo>
                  <a:pt x="0" y="152332"/>
                </a:moveTo>
                <a:lnTo>
                  <a:pt x="0" y="0"/>
                </a:lnTo>
              </a:path>
            </a:pathLst>
          </a:custGeom>
          <a:ln w="506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g object 34"/>
          <p:cNvSpPr/>
          <p:nvPr/>
        </p:nvSpPr>
        <p:spPr>
          <a:xfrm>
            <a:off x="2431988" y="2806525"/>
            <a:ext cx="118745" cy="1014094"/>
          </a:xfrm>
          <a:custGeom>
            <a:avLst/>
            <a:gdLst/>
            <a:ahLst/>
            <a:cxnLst/>
            <a:rect l="l" t="t" r="r" b="b"/>
            <a:pathLst>
              <a:path w="118744" h="1014095">
                <a:moveTo>
                  <a:pt x="0" y="1013504"/>
                </a:moveTo>
                <a:lnTo>
                  <a:pt x="118204" y="1013504"/>
                </a:lnTo>
                <a:lnTo>
                  <a:pt x="118204" y="0"/>
                </a:lnTo>
                <a:lnTo>
                  <a:pt x="0" y="0"/>
                </a:lnTo>
                <a:lnTo>
                  <a:pt x="0" y="10135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5" name="bg object 35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431988" y="3986151"/>
            <a:ext cx="118204" cy="118204"/>
          </a:xfrm>
          <a:prstGeom prst="rect">
            <a:avLst/>
          </a:prstGeom>
        </p:spPr>
      </p:pic>
      <p:pic>
        <p:nvPicPr>
          <p:cNvPr id="36" name="bg object 3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431988" y="2634817"/>
            <a:ext cx="118204" cy="118204"/>
          </a:xfrm>
          <a:prstGeom prst="rect">
            <a:avLst/>
          </a:prstGeom>
        </p:spPr>
      </p:pic>
      <p:sp>
        <p:nvSpPr>
          <p:cNvPr id="37" name="bg object 37"/>
          <p:cNvSpPr/>
          <p:nvPr/>
        </p:nvSpPr>
        <p:spPr>
          <a:xfrm>
            <a:off x="17511714" y="6528464"/>
            <a:ext cx="118745" cy="2192655"/>
          </a:xfrm>
          <a:custGeom>
            <a:avLst/>
            <a:gdLst/>
            <a:ahLst/>
            <a:cxnLst/>
            <a:rect l="l" t="t" r="r" b="b"/>
            <a:pathLst>
              <a:path w="118744" h="2192654">
                <a:moveTo>
                  <a:pt x="0" y="2192386"/>
                </a:moveTo>
                <a:lnTo>
                  <a:pt x="118204" y="2192386"/>
                </a:lnTo>
                <a:lnTo>
                  <a:pt x="118204" y="0"/>
                </a:lnTo>
                <a:lnTo>
                  <a:pt x="0" y="0"/>
                </a:lnTo>
                <a:lnTo>
                  <a:pt x="0" y="219238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8" name="bg object 3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511714" y="8892526"/>
            <a:ext cx="118204" cy="118204"/>
          </a:xfrm>
          <a:prstGeom prst="rect">
            <a:avLst/>
          </a:prstGeom>
        </p:spPr>
      </p:pic>
      <p:pic>
        <p:nvPicPr>
          <p:cNvPr id="39" name="bg object 39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511714" y="6353968"/>
            <a:ext cx="118204" cy="118204"/>
          </a:xfrm>
          <a:prstGeom prst="rect">
            <a:avLst/>
          </a:prstGeom>
        </p:spPr>
      </p:pic>
      <p:sp>
        <p:nvSpPr>
          <p:cNvPr id="40" name="bg object 40"/>
          <p:cNvSpPr/>
          <p:nvPr/>
        </p:nvSpPr>
        <p:spPr>
          <a:xfrm>
            <a:off x="9577695" y="2887545"/>
            <a:ext cx="1014094" cy="118745"/>
          </a:xfrm>
          <a:custGeom>
            <a:avLst/>
            <a:gdLst/>
            <a:ahLst/>
            <a:cxnLst/>
            <a:rect l="l" t="t" r="r" b="b"/>
            <a:pathLst>
              <a:path w="1014095" h="118744">
                <a:moveTo>
                  <a:pt x="0" y="118204"/>
                </a:moveTo>
                <a:lnTo>
                  <a:pt x="1013504" y="118204"/>
                </a:lnTo>
                <a:lnTo>
                  <a:pt x="1013504" y="0"/>
                </a:lnTo>
                <a:lnTo>
                  <a:pt x="0" y="0"/>
                </a:lnTo>
                <a:lnTo>
                  <a:pt x="0" y="1182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1" name="bg object 4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293369" y="2887545"/>
            <a:ext cx="118204" cy="118204"/>
          </a:xfrm>
          <a:prstGeom prst="rect">
            <a:avLst/>
          </a:prstGeom>
        </p:spPr>
      </p:pic>
      <p:pic>
        <p:nvPicPr>
          <p:cNvPr id="42" name="bg object 4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644702" y="2887545"/>
            <a:ext cx="118204" cy="118204"/>
          </a:xfrm>
          <a:prstGeom prst="rect">
            <a:avLst/>
          </a:prstGeom>
        </p:spPr>
      </p:pic>
      <p:sp>
        <p:nvSpPr>
          <p:cNvPr id="43" name="bg object 43"/>
          <p:cNvSpPr/>
          <p:nvPr/>
        </p:nvSpPr>
        <p:spPr>
          <a:xfrm>
            <a:off x="4563617" y="6052615"/>
            <a:ext cx="1014094" cy="118745"/>
          </a:xfrm>
          <a:custGeom>
            <a:avLst/>
            <a:gdLst/>
            <a:ahLst/>
            <a:cxnLst/>
            <a:rect l="l" t="t" r="r" b="b"/>
            <a:pathLst>
              <a:path w="1014095" h="118745">
                <a:moveTo>
                  <a:pt x="0" y="118204"/>
                </a:moveTo>
                <a:lnTo>
                  <a:pt x="1013504" y="118204"/>
                </a:lnTo>
                <a:lnTo>
                  <a:pt x="1013504" y="0"/>
                </a:lnTo>
                <a:lnTo>
                  <a:pt x="0" y="0"/>
                </a:lnTo>
                <a:lnTo>
                  <a:pt x="0" y="1182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4" name="bg object 44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279292" y="6052615"/>
            <a:ext cx="118204" cy="118204"/>
          </a:xfrm>
          <a:prstGeom prst="rect">
            <a:avLst/>
          </a:prstGeom>
        </p:spPr>
      </p:pic>
      <p:pic>
        <p:nvPicPr>
          <p:cNvPr id="45" name="bg object 4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630626" y="6052615"/>
            <a:ext cx="118204" cy="118204"/>
          </a:xfrm>
          <a:prstGeom prst="rect">
            <a:avLst/>
          </a:prstGeom>
        </p:spPr>
      </p:pic>
      <p:sp>
        <p:nvSpPr>
          <p:cNvPr id="46" name="bg object 46"/>
          <p:cNvSpPr/>
          <p:nvPr/>
        </p:nvSpPr>
        <p:spPr>
          <a:xfrm>
            <a:off x="14383467" y="5632636"/>
            <a:ext cx="1014094" cy="118745"/>
          </a:xfrm>
          <a:custGeom>
            <a:avLst/>
            <a:gdLst/>
            <a:ahLst/>
            <a:cxnLst/>
            <a:rect l="l" t="t" r="r" b="b"/>
            <a:pathLst>
              <a:path w="1014094" h="118745">
                <a:moveTo>
                  <a:pt x="0" y="118204"/>
                </a:moveTo>
                <a:lnTo>
                  <a:pt x="1013504" y="118204"/>
                </a:lnTo>
                <a:lnTo>
                  <a:pt x="1013504" y="0"/>
                </a:lnTo>
                <a:lnTo>
                  <a:pt x="0" y="0"/>
                </a:lnTo>
                <a:lnTo>
                  <a:pt x="0" y="11820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47" name="bg object 47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4099142" y="5632636"/>
            <a:ext cx="118204" cy="118204"/>
          </a:xfrm>
          <a:prstGeom prst="rect">
            <a:avLst/>
          </a:prstGeom>
        </p:spPr>
      </p:pic>
      <p:pic>
        <p:nvPicPr>
          <p:cNvPr id="48" name="bg object 48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5450477" y="5632636"/>
            <a:ext cx="118204" cy="118204"/>
          </a:xfrm>
          <a:prstGeom prst="rect">
            <a:avLst/>
          </a:prstGeom>
        </p:spPr>
      </p:pic>
      <p:sp>
        <p:nvSpPr>
          <p:cNvPr id="49" name="bg object 49"/>
          <p:cNvSpPr/>
          <p:nvPr/>
        </p:nvSpPr>
        <p:spPr>
          <a:xfrm>
            <a:off x="14518109" y="13250719"/>
            <a:ext cx="93345" cy="1905"/>
          </a:xfrm>
          <a:custGeom>
            <a:avLst/>
            <a:gdLst/>
            <a:ahLst/>
            <a:cxnLst/>
            <a:rect l="l" t="t" r="r" b="b"/>
            <a:pathLst>
              <a:path w="93344" h="1905">
                <a:moveTo>
                  <a:pt x="93196" y="1283"/>
                </a:moveTo>
                <a:lnTo>
                  <a:pt x="69837" y="1202"/>
                </a:lnTo>
                <a:lnTo>
                  <a:pt x="46518" y="961"/>
                </a:lnTo>
                <a:lnTo>
                  <a:pt x="23240" y="560"/>
                </a:lnTo>
                <a:lnTo>
                  <a:pt x="0" y="0"/>
                </a:lnTo>
              </a:path>
            </a:pathLst>
          </a:custGeom>
          <a:ln w="118204">
            <a:solidFill>
              <a:srgbClr val="FFFFFF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bg object 50"/>
          <p:cNvSpPr/>
          <p:nvPr/>
        </p:nvSpPr>
        <p:spPr>
          <a:xfrm>
            <a:off x="14844211" y="10124785"/>
            <a:ext cx="3049905" cy="3119755"/>
          </a:xfrm>
          <a:custGeom>
            <a:avLst/>
            <a:gdLst/>
            <a:ahLst/>
            <a:cxnLst/>
            <a:rect l="l" t="t" r="r" b="b"/>
            <a:pathLst>
              <a:path w="3049905" h="3119755">
                <a:moveTo>
                  <a:pt x="0" y="3119187"/>
                </a:moveTo>
                <a:lnTo>
                  <a:pt x="48439" y="3115483"/>
                </a:lnTo>
                <a:lnTo>
                  <a:pt x="96680" y="3111089"/>
                </a:lnTo>
                <a:lnTo>
                  <a:pt x="144716" y="3106010"/>
                </a:lnTo>
                <a:lnTo>
                  <a:pt x="192544" y="3100252"/>
                </a:lnTo>
                <a:lnTo>
                  <a:pt x="240158" y="3093820"/>
                </a:lnTo>
                <a:lnTo>
                  <a:pt x="287552" y="3086719"/>
                </a:lnTo>
                <a:lnTo>
                  <a:pt x="334722" y="3078953"/>
                </a:lnTo>
                <a:lnTo>
                  <a:pt x="381663" y="3070528"/>
                </a:lnTo>
                <a:lnTo>
                  <a:pt x="428369" y="3061448"/>
                </a:lnTo>
                <a:lnTo>
                  <a:pt x="474836" y="3051719"/>
                </a:lnTo>
                <a:lnTo>
                  <a:pt x="521058" y="3041345"/>
                </a:lnTo>
                <a:lnTo>
                  <a:pt x="567031" y="3030332"/>
                </a:lnTo>
                <a:lnTo>
                  <a:pt x="612750" y="3018685"/>
                </a:lnTo>
                <a:lnTo>
                  <a:pt x="658208" y="3006408"/>
                </a:lnTo>
                <a:lnTo>
                  <a:pt x="703402" y="2993507"/>
                </a:lnTo>
                <a:lnTo>
                  <a:pt x="748326" y="2979987"/>
                </a:lnTo>
                <a:lnTo>
                  <a:pt x="792976" y="2965852"/>
                </a:lnTo>
                <a:lnTo>
                  <a:pt x="837345" y="2951107"/>
                </a:lnTo>
                <a:lnTo>
                  <a:pt x="881430" y="2935759"/>
                </a:lnTo>
                <a:lnTo>
                  <a:pt x="925224" y="2919810"/>
                </a:lnTo>
                <a:lnTo>
                  <a:pt x="968723" y="2903268"/>
                </a:lnTo>
                <a:lnTo>
                  <a:pt x="1011923" y="2886136"/>
                </a:lnTo>
                <a:lnTo>
                  <a:pt x="1054817" y="2868419"/>
                </a:lnTo>
                <a:lnTo>
                  <a:pt x="1097400" y="2850123"/>
                </a:lnTo>
                <a:lnTo>
                  <a:pt x="1139669" y="2831252"/>
                </a:lnTo>
                <a:lnTo>
                  <a:pt x="1181617" y="2811813"/>
                </a:lnTo>
                <a:lnTo>
                  <a:pt x="1223240" y="2791808"/>
                </a:lnTo>
                <a:lnTo>
                  <a:pt x="1264532" y="2771244"/>
                </a:lnTo>
                <a:lnTo>
                  <a:pt x="1305488" y="2750126"/>
                </a:lnTo>
                <a:lnTo>
                  <a:pt x="1346104" y="2728458"/>
                </a:lnTo>
                <a:lnTo>
                  <a:pt x="1386375" y="2706246"/>
                </a:lnTo>
                <a:lnTo>
                  <a:pt x="1426294" y="2683494"/>
                </a:lnTo>
                <a:lnTo>
                  <a:pt x="1465858" y="2660208"/>
                </a:lnTo>
                <a:lnTo>
                  <a:pt x="1505061" y="2636392"/>
                </a:lnTo>
                <a:lnTo>
                  <a:pt x="1543898" y="2612052"/>
                </a:lnTo>
                <a:lnTo>
                  <a:pt x="1582364" y="2587193"/>
                </a:lnTo>
                <a:lnTo>
                  <a:pt x="1620454" y="2561819"/>
                </a:lnTo>
                <a:lnTo>
                  <a:pt x="1658163" y="2535935"/>
                </a:lnTo>
                <a:lnTo>
                  <a:pt x="1695486" y="2509547"/>
                </a:lnTo>
                <a:lnTo>
                  <a:pt x="1732418" y="2482659"/>
                </a:lnTo>
                <a:lnTo>
                  <a:pt x="1768953" y="2455277"/>
                </a:lnTo>
                <a:lnTo>
                  <a:pt x="1805087" y="2427405"/>
                </a:lnTo>
                <a:lnTo>
                  <a:pt x="1840815" y="2399049"/>
                </a:lnTo>
                <a:lnTo>
                  <a:pt x="1876131" y="2370214"/>
                </a:lnTo>
                <a:lnTo>
                  <a:pt x="1911031" y="2340903"/>
                </a:lnTo>
                <a:lnTo>
                  <a:pt x="1945509" y="2311124"/>
                </a:lnTo>
                <a:lnTo>
                  <a:pt x="1979561" y="2280880"/>
                </a:lnTo>
                <a:lnTo>
                  <a:pt x="2013180" y="2250176"/>
                </a:lnTo>
                <a:lnTo>
                  <a:pt x="2046363" y="2219018"/>
                </a:lnTo>
                <a:lnTo>
                  <a:pt x="2079105" y="2187410"/>
                </a:lnTo>
                <a:lnTo>
                  <a:pt x="2111399" y="2155357"/>
                </a:lnTo>
                <a:lnTo>
                  <a:pt x="2143242" y="2122866"/>
                </a:lnTo>
                <a:lnTo>
                  <a:pt x="2174627" y="2089939"/>
                </a:lnTo>
                <a:lnTo>
                  <a:pt x="2205551" y="2056583"/>
                </a:lnTo>
                <a:lnTo>
                  <a:pt x="2236007" y="2022803"/>
                </a:lnTo>
                <a:lnTo>
                  <a:pt x="2265992" y="1988603"/>
                </a:lnTo>
                <a:lnTo>
                  <a:pt x="2295499" y="1953988"/>
                </a:lnTo>
                <a:lnTo>
                  <a:pt x="2324523" y="1918964"/>
                </a:lnTo>
                <a:lnTo>
                  <a:pt x="2353061" y="1883535"/>
                </a:lnTo>
                <a:lnTo>
                  <a:pt x="2381106" y="1847707"/>
                </a:lnTo>
                <a:lnTo>
                  <a:pt x="2408653" y="1811484"/>
                </a:lnTo>
                <a:lnTo>
                  <a:pt x="2435699" y="1774871"/>
                </a:lnTo>
                <a:lnTo>
                  <a:pt x="2462236" y="1737874"/>
                </a:lnTo>
                <a:lnTo>
                  <a:pt x="2488261" y="1700498"/>
                </a:lnTo>
                <a:lnTo>
                  <a:pt x="2513768" y="1662746"/>
                </a:lnTo>
                <a:lnTo>
                  <a:pt x="2538753" y="1624626"/>
                </a:lnTo>
                <a:lnTo>
                  <a:pt x="2563209" y="1586140"/>
                </a:lnTo>
                <a:lnTo>
                  <a:pt x="2587133" y="1547295"/>
                </a:lnTo>
                <a:lnTo>
                  <a:pt x="2610519" y="1508096"/>
                </a:lnTo>
                <a:lnTo>
                  <a:pt x="2633362" y="1468546"/>
                </a:lnTo>
                <a:lnTo>
                  <a:pt x="2655656" y="1428653"/>
                </a:lnTo>
                <a:lnTo>
                  <a:pt x="2677398" y="1388419"/>
                </a:lnTo>
                <a:lnTo>
                  <a:pt x="2698582" y="1347851"/>
                </a:lnTo>
                <a:lnTo>
                  <a:pt x="2719202" y="1306953"/>
                </a:lnTo>
                <a:lnTo>
                  <a:pt x="2739254" y="1265731"/>
                </a:lnTo>
                <a:lnTo>
                  <a:pt x="2758733" y="1224189"/>
                </a:lnTo>
                <a:lnTo>
                  <a:pt x="2777633" y="1182333"/>
                </a:lnTo>
                <a:lnTo>
                  <a:pt x="2795950" y="1140167"/>
                </a:lnTo>
                <a:lnTo>
                  <a:pt x="2813678" y="1097696"/>
                </a:lnTo>
                <a:lnTo>
                  <a:pt x="2830813" y="1054926"/>
                </a:lnTo>
                <a:lnTo>
                  <a:pt x="2847349" y="1011861"/>
                </a:lnTo>
                <a:lnTo>
                  <a:pt x="2863281" y="968506"/>
                </a:lnTo>
                <a:lnTo>
                  <a:pt x="2878605" y="924867"/>
                </a:lnTo>
                <a:lnTo>
                  <a:pt x="2893315" y="880948"/>
                </a:lnTo>
                <a:lnTo>
                  <a:pt x="2907406" y="836754"/>
                </a:lnTo>
                <a:lnTo>
                  <a:pt x="2920873" y="792291"/>
                </a:lnTo>
                <a:lnTo>
                  <a:pt x="2933711" y="747563"/>
                </a:lnTo>
                <a:lnTo>
                  <a:pt x="2945915" y="702575"/>
                </a:lnTo>
                <a:lnTo>
                  <a:pt x="2957479" y="657333"/>
                </a:lnTo>
                <a:lnTo>
                  <a:pt x="2968400" y="611841"/>
                </a:lnTo>
                <a:lnTo>
                  <a:pt x="2978671" y="566104"/>
                </a:lnTo>
                <a:lnTo>
                  <a:pt x="2988288" y="520128"/>
                </a:lnTo>
                <a:lnTo>
                  <a:pt x="2997246" y="473917"/>
                </a:lnTo>
                <a:lnTo>
                  <a:pt x="3005540" y="427477"/>
                </a:lnTo>
                <a:lnTo>
                  <a:pt x="3013163" y="380811"/>
                </a:lnTo>
                <a:lnTo>
                  <a:pt x="3020113" y="333926"/>
                </a:lnTo>
                <a:lnTo>
                  <a:pt x="3026383" y="286826"/>
                </a:lnTo>
                <a:lnTo>
                  <a:pt x="3031968" y="239517"/>
                </a:lnTo>
                <a:lnTo>
                  <a:pt x="3036863" y="192003"/>
                </a:lnTo>
                <a:lnTo>
                  <a:pt x="3041064" y="144289"/>
                </a:lnTo>
                <a:lnTo>
                  <a:pt x="3044564" y="96381"/>
                </a:lnTo>
                <a:lnTo>
                  <a:pt x="3047360" y="48282"/>
                </a:lnTo>
                <a:lnTo>
                  <a:pt x="3049446" y="0"/>
                </a:lnTo>
              </a:path>
            </a:pathLst>
          </a:custGeom>
          <a:ln w="118204">
            <a:solidFill>
              <a:srgbClr val="FFFFFF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bg object 51"/>
          <p:cNvSpPr/>
          <p:nvPr/>
        </p:nvSpPr>
        <p:spPr>
          <a:xfrm>
            <a:off x="17869310" y="9594878"/>
            <a:ext cx="15240" cy="137795"/>
          </a:xfrm>
          <a:custGeom>
            <a:avLst/>
            <a:gdLst/>
            <a:ahLst/>
            <a:cxnLst/>
            <a:rect l="l" t="t" r="r" b="b"/>
            <a:pathLst>
              <a:path w="15240" h="137795">
                <a:moveTo>
                  <a:pt x="14699" y="137379"/>
                </a:moveTo>
                <a:lnTo>
                  <a:pt x="11566" y="102875"/>
                </a:lnTo>
                <a:lnTo>
                  <a:pt x="8071" y="68477"/>
                </a:lnTo>
                <a:lnTo>
                  <a:pt x="4215" y="34185"/>
                </a:lnTo>
                <a:lnTo>
                  <a:pt x="0" y="0"/>
                </a:lnTo>
              </a:path>
            </a:pathLst>
          </a:custGeom>
          <a:ln w="118204">
            <a:solidFill>
              <a:srgbClr val="FFFFFF"/>
            </a:solidFill>
            <a:prstDash val="dot"/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2" name="bg object 5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4365882" y="13187768"/>
            <a:ext cx="118204" cy="118204"/>
          </a:xfrm>
          <a:prstGeom prst="rect">
            <a:avLst/>
          </a:prstGeom>
        </p:spPr>
      </p:pic>
      <p:pic>
        <p:nvPicPr>
          <p:cNvPr id="53" name="bg object 5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4552206" y="13192901"/>
            <a:ext cx="118204" cy="118204"/>
          </a:xfrm>
          <a:prstGeom prst="rect">
            <a:avLst/>
          </a:prstGeom>
        </p:spPr>
      </p:pic>
      <p:pic>
        <p:nvPicPr>
          <p:cNvPr id="54" name="bg object 54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836627" y="9949168"/>
            <a:ext cx="118204" cy="118204"/>
          </a:xfrm>
          <a:prstGeom prst="rect">
            <a:avLst/>
          </a:prstGeom>
        </p:spPr>
      </p:pic>
      <p:pic>
        <p:nvPicPr>
          <p:cNvPr id="55" name="bg object 5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789616" y="9399162"/>
            <a:ext cx="118204" cy="118204"/>
          </a:xfrm>
          <a:prstGeom prst="rect">
            <a:avLst/>
          </a:prstGeom>
        </p:spPr>
      </p:pic>
      <p:sp>
        <p:nvSpPr>
          <p:cNvPr id="56" name="bg object 56"/>
          <p:cNvSpPr/>
          <p:nvPr/>
        </p:nvSpPr>
        <p:spPr>
          <a:xfrm>
            <a:off x="15611550" y="8660685"/>
            <a:ext cx="3918585" cy="3176270"/>
          </a:xfrm>
          <a:custGeom>
            <a:avLst/>
            <a:gdLst/>
            <a:ahLst/>
            <a:cxnLst/>
            <a:rect l="l" t="t" r="r" b="b"/>
            <a:pathLst>
              <a:path w="3918584" h="3176270">
                <a:moveTo>
                  <a:pt x="3858702" y="0"/>
                </a:moveTo>
                <a:lnTo>
                  <a:pt x="59836" y="0"/>
                </a:lnTo>
                <a:lnTo>
                  <a:pt x="36545" y="4702"/>
                </a:lnTo>
                <a:lnTo>
                  <a:pt x="17525" y="17525"/>
                </a:lnTo>
                <a:lnTo>
                  <a:pt x="4702" y="36545"/>
                </a:lnTo>
                <a:lnTo>
                  <a:pt x="0" y="59836"/>
                </a:lnTo>
                <a:lnTo>
                  <a:pt x="0" y="3116283"/>
                </a:lnTo>
                <a:lnTo>
                  <a:pt x="4702" y="3139574"/>
                </a:lnTo>
                <a:lnTo>
                  <a:pt x="17525" y="3158594"/>
                </a:lnTo>
                <a:lnTo>
                  <a:pt x="36545" y="3171417"/>
                </a:lnTo>
                <a:lnTo>
                  <a:pt x="59836" y="3176120"/>
                </a:lnTo>
                <a:lnTo>
                  <a:pt x="3858702" y="3176120"/>
                </a:lnTo>
                <a:lnTo>
                  <a:pt x="3881991" y="3171417"/>
                </a:lnTo>
                <a:lnTo>
                  <a:pt x="3901008" y="3158594"/>
                </a:lnTo>
                <a:lnTo>
                  <a:pt x="3913829" y="3139574"/>
                </a:lnTo>
                <a:lnTo>
                  <a:pt x="3918530" y="3116283"/>
                </a:lnTo>
                <a:lnTo>
                  <a:pt x="3918530" y="59836"/>
                </a:lnTo>
                <a:lnTo>
                  <a:pt x="3913829" y="36545"/>
                </a:lnTo>
                <a:lnTo>
                  <a:pt x="3901008" y="17525"/>
                </a:lnTo>
                <a:lnTo>
                  <a:pt x="3881991" y="4702"/>
                </a:lnTo>
                <a:lnTo>
                  <a:pt x="38587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bg object 57"/>
          <p:cNvSpPr/>
          <p:nvPr/>
        </p:nvSpPr>
        <p:spPr>
          <a:xfrm>
            <a:off x="17273762" y="8394696"/>
            <a:ext cx="594360" cy="594360"/>
          </a:xfrm>
          <a:custGeom>
            <a:avLst/>
            <a:gdLst/>
            <a:ahLst/>
            <a:cxnLst/>
            <a:rect l="l" t="t" r="r" b="b"/>
            <a:pathLst>
              <a:path w="594359" h="594359">
                <a:moveTo>
                  <a:pt x="297057" y="0"/>
                </a:moveTo>
                <a:lnTo>
                  <a:pt x="248872" y="3887"/>
                </a:lnTo>
                <a:lnTo>
                  <a:pt x="203164" y="15144"/>
                </a:lnTo>
                <a:lnTo>
                  <a:pt x="160542" y="33157"/>
                </a:lnTo>
                <a:lnTo>
                  <a:pt x="121619" y="57314"/>
                </a:lnTo>
                <a:lnTo>
                  <a:pt x="87006" y="87006"/>
                </a:lnTo>
                <a:lnTo>
                  <a:pt x="57314" y="121619"/>
                </a:lnTo>
                <a:lnTo>
                  <a:pt x="33157" y="160542"/>
                </a:lnTo>
                <a:lnTo>
                  <a:pt x="15144" y="203164"/>
                </a:lnTo>
                <a:lnTo>
                  <a:pt x="3887" y="248872"/>
                </a:lnTo>
                <a:lnTo>
                  <a:pt x="0" y="297057"/>
                </a:lnTo>
                <a:lnTo>
                  <a:pt x="3887" y="345241"/>
                </a:lnTo>
                <a:lnTo>
                  <a:pt x="15144" y="390949"/>
                </a:lnTo>
                <a:lnTo>
                  <a:pt x="33157" y="433571"/>
                </a:lnTo>
                <a:lnTo>
                  <a:pt x="57314" y="472494"/>
                </a:lnTo>
                <a:lnTo>
                  <a:pt x="87006" y="507107"/>
                </a:lnTo>
                <a:lnTo>
                  <a:pt x="121619" y="536799"/>
                </a:lnTo>
                <a:lnTo>
                  <a:pt x="160542" y="560957"/>
                </a:lnTo>
                <a:lnTo>
                  <a:pt x="203164" y="578969"/>
                </a:lnTo>
                <a:lnTo>
                  <a:pt x="248872" y="590226"/>
                </a:lnTo>
                <a:lnTo>
                  <a:pt x="297057" y="594114"/>
                </a:lnTo>
                <a:lnTo>
                  <a:pt x="345241" y="590226"/>
                </a:lnTo>
                <a:lnTo>
                  <a:pt x="390949" y="578969"/>
                </a:lnTo>
                <a:lnTo>
                  <a:pt x="433571" y="560957"/>
                </a:lnTo>
                <a:lnTo>
                  <a:pt x="472494" y="536799"/>
                </a:lnTo>
                <a:lnTo>
                  <a:pt x="507107" y="507107"/>
                </a:lnTo>
                <a:lnTo>
                  <a:pt x="536799" y="472494"/>
                </a:lnTo>
                <a:lnTo>
                  <a:pt x="560957" y="433571"/>
                </a:lnTo>
                <a:lnTo>
                  <a:pt x="578969" y="390949"/>
                </a:lnTo>
                <a:lnTo>
                  <a:pt x="590226" y="345241"/>
                </a:lnTo>
                <a:lnTo>
                  <a:pt x="594114" y="297057"/>
                </a:lnTo>
                <a:lnTo>
                  <a:pt x="590226" y="248872"/>
                </a:lnTo>
                <a:lnTo>
                  <a:pt x="578969" y="203164"/>
                </a:lnTo>
                <a:lnTo>
                  <a:pt x="560957" y="160542"/>
                </a:lnTo>
                <a:lnTo>
                  <a:pt x="536799" y="121619"/>
                </a:lnTo>
                <a:lnTo>
                  <a:pt x="507107" y="87006"/>
                </a:lnTo>
                <a:lnTo>
                  <a:pt x="472494" y="57314"/>
                </a:lnTo>
                <a:lnTo>
                  <a:pt x="433571" y="33157"/>
                </a:lnTo>
                <a:lnTo>
                  <a:pt x="390949" y="15144"/>
                </a:lnTo>
                <a:lnTo>
                  <a:pt x="345241" y="3887"/>
                </a:lnTo>
                <a:lnTo>
                  <a:pt x="297057" y="0"/>
                </a:lnTo>
                <a:close/>
              </a:path>
            </a:pathLst>
          </a:custGeom>
          <a:solidFill>
            <a:srgbClr val="00B8A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bg object 58"/>
          <p:cNvSpPr/>
          <p:nvPr/>
        </p:nvSpPr>
        <p:spPr>
          <a:xfrm>
            <a:off x="17273762" y="8394696"/>
            <a:ext cx="594360" cy="594360"/>
          </a:xfrm>
          <a:custGeom>
            <a:avLst/>
            <a:gdLst/>
            <a:ahLst/>
            <a:cxnLst/>
            <a:rect l="l" t="t" r="r" b="b"/>
            <a:pathLst>
              <a:path w="594359" h="594359">
                <a:moveTo>
                  <a:pt x="297057" y="594114"/>
                </a:moveTo>
                <a:lnTo>
                  <a:pt x="345241" y="590226"/>
                </a:lnTo>
                <a:lnTo>
                  <a:pt x="390949" y="578969"/>
                </a:lnTo>
                <a:lnTo>
                  <a:pt x="433571" y="560957"/>
                </a:lnTo>
                <a:lnTo>
                  <a:pt x="472494" y="536799"/>
                </a:lnTo>
                <a:lnTo>
                  <a:pt x="507107" y="507107"/>
                </a:lnTo>
                <a:lnTo>
                  <a:pt x="536799" y="472494"/>
                </a:lnTo>
                <a:lnTo>
                  <a:pt x="560957" y="433571"/>
                </a:lnTo>
                <a:lnTo>
                  <a:pt x="578969" y="390949"/>
                </a:lnTo>
                <a:lnTo>
                  <a:pt x="590226" y="345241"/>
                </a:lnTo>
                <a:lnTo>
                  <a:pt x="594114" y="297057"/>
                </a:lnTo>
                <a:lnTo>
                  <a:pt x="590226" y="248872"/>
                </a:lnTo>
                <a:lnTo>
                  <a:pt x="578969" y="203164"/>
                </a:lnTo>
                <a:lnTo>
                  <a:pt x="560957" y="160542"/>
                </a:lnTo>
                <a:lnTo>
                  <a:pt x="536799" y="121619"/>
                </a:lnTo>
                <a:lnTo>
                  <a:pt x="507107" y="87006"/>
                </a:lnTo>
                <a:lnTo>
                  <a:pt x="472494" y="57314"/>
                </a:lnTo>
                <a:lnTo>
                  <a:pt x="433571" y="33157"/>
                </a:lnTo>
                <a:lnTo>
                  <a:pt x="390949" y="15144"/>
                </a:lnTo>
                <a:lnTo>
                  <a:pt x="345241" y="3887"/>
                </a:lnTo>
                <a:lnTo>
                  <a:pt x="297057" y="0"/>
                </a:lnTo>
                <a:lnTo>
                  <a:pt x="248872" y="3887"/>
                </a:lnTo>
                <a:lnTo>
                  <a:pt x="203164" y="15144"/>
                </a:lnTo>
                <a:lnTo>
                  <a:pt x="160542" y="33157"/>
                </a:lnTo>
                <a:lnTo>
                  <a:pt x="121619" y="57314"/>
                </a:lnTo>
                <a:lnTo>
                  <a:pt x="87006" y="87006"/>
                </a:lnTo>
                <a:lnTo>
                  <a:pt x="57314" y="121619"/>
                </a:lnTo>
                <a:lnTo>
                  <a:pt x="33157" y="160542"/>
                </a:lnTo>
                <a:lnTo>
                  <a:pt x="15144" y="203164"/>
                </a:lnTo>
                <a:lnTo>
                  <a:pt x="3887" y="248872"/>
                </a:lnTo>
                <a:lnTo>
                  <a:pt x="0" y="297057"/>
                </a:lnTo>
                <a:lnTo>
                  <a:pt x="3887" y="345241"/>
                </a:lnTo>
                <a:lnTo>
                  <a:pt x="15144" y="390949"/>
                </a:lnTo>
                <a:lnTo>
                  <a:pt x="33157" y="433571"/>
                </a:lnTo>
                <a:lnTo>
                  <a:pt x="57314" y="472494"/>
                </a:lnTo>
                <a:lnTo>
                  <a:pt x="87006" y="507107"/>
                </a:lnTo>
                <a:lnTo>
                  <a:pt x="121619" y="536799"/>
                </a:lnTo>
                <a:lnTo>
                  <a:pt x="160542" y="560957"/>
                </a:lnTo>
                <a:lnTo>
                  <a:pt x="203164" y="578969"/>
                </a:lnTo>
                <a:lnTo>
                  <a:pt x="248872" y="590226"/>
                </a:lnTo>
                <a:lnTo>
                  <a:pt x="297057" y="594114"/>
                </a:lnTo>
                <a:close/>
              </a:path>
            </a:pathLst>
          </a:custGeom>
          <a:ln w="2955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05205" y="568706"/>
            <a:ext cx="18093690" cy="227482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3222415"/>
            <a:ext cx="6433312" cy="7108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3222415"/>
            <a:ext cx="4623943" cy="7108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3222415"/>
            <a:ext cx="4623943" cy="7108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4632" y="438105"/>
            <a:ext cx="4947142" cy="1030410"/>
          </a:xfrm>
          <a:prstGeom prst="rect">
            <a:avLst/>
          </a:prstGeom>
        </p:spPr>
        <p:txBody>
          <a:bodyPr vert="horz" wrap="square" lIns="0" tIns="17145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lang="en-US" sz="3700" b="1" spc="-70" dirty="0" err="1">
                <a:solidFill>
                  <a:srgbClr val="FFFFFF"/>
                </a:solidFill>
                <a:latin typeface="Proxima Nova Black"/>
                <a:cs typeface="Proxima Nova Black"/>
              </a:rPr>
              <a:t>Föreningsutveckling</a:t>
            </a:r>
            <a:endParaRPr lang="en-US" sz="3700" b="1" spc="-70" dirty="0">
              <a:solidFill>
                <a:srgbClr val="FFFFFF"/>
              </a:solidFill>
              <a:latin typeface="Proxima Nova Black"/>
              <a:cs typeface="Proxima Nova Black"/>
            </a:endParaRPr>
          </a:p>
          <a:p>
            <a:pPr marL="12700">
              <a:spcBef>
                <a:spcPts val="135"/>
              </a:spcBef>
            </a:pPr>
            <a:r>
              <a:rPr lang="en-US" sz="2800" b="1" spc="-70" dirty="0" err="1">
                <a:solidFill>
                  <a:srgbClr val="FFFFFF"/>
                </a:solidFill>
                <a:latin typeface="Proxima Nova Black"/>
                <a:cs typeface="Proxima Nova Black"/>
              </a:rPr>
              <a:t>Folkbildning</a:t>
            </a:r>
            <a:r>
              <a:rPr lang="en-US" sz="2800" b="1" spc="-70" dirty="0">
                <a:solidFill>
                  <a:srgbClr val="FFFFFF"/>
                </a:solidFill>
                <a:latin typeface="Proxima Nova Black"/>
                <a:cs typeface="Proxima Nova Black"/>
              </a:rPr>
              <a:t>/</a:t>
            </a:r>
            <a:r>
              <a:rPr lang="en-US" sz="2800" b="1" spc="-70" dirty="0" err="1">
                <a:solidFill>
                  <a:srgbClr val="FFFFFF"/>
                </a:solidFill>
                <a:latin typeface="Proxima Nova Black"/>
                <a:cs typeface="Proxima Nova Black"/>
              </a:rPr>
              <a:t>utbildning</a:t>
            </a:r>
            <a:endParaRPr lang="en-US" sz="2800" b="1" spc="-70" dirty="0">
              <a:solidFill>
                <a:srgbClr val="FFFFFF"/>
              </a:solidFill>
              <a:latin typeface="Proxima Nova Black"/>
              <a:cs typeface="Proxima Nova Black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888533" y="1768866"/>
            <a:ext cx="1247775" cy="1247775"/>
            <a:chOff x="1888533" y="1768866"/>
            <a:chExt cx="1247775" cy="1247775"/>
          </a:xfrm>
        </p:grpSpPr>
        <p:sp>
          <p:nvSpPr>
            <p:cNvPr id="4" name="object 4"/>
            <p:cNvSpPr/>
            <p:nvPr/>
          </p:nvSpPr>
          <p:spPr>
            <a:xfrm>
              <a:off x="1918084" y="1798417"/>
              <a:ext cx="1188720" cy="1188720"/>
            </a:xfrm>
            <a:custGeom>
              <a:avLst/>
              <a:gdLst/>
              <a:ahLst/>
              <a:cxnLst/>
              <a:rect l="l" t="t" r="r" b="b"/>
              <a:pathLst>
                <a:path w="1188720" h="1188720">
                  <a:moveTo>
                    <a:pt x="594114" y="0"/>
                  </a:moveTo>
                  <a:lnTo>
                    <a:pt x="545387" y="1969"/>
                  </a:lnTo>
                  <a:lnTo>
                    <a:pt x="497745" y="7775"/>
                  </a:lnTo>
                  <a:lnTo>
                    <a:pt x="451341" y="17266"/>
                  </a:lnTo>
                  <a:lnTo>
                    <a:pt x="406328" y="30288"/>
                  </a:lnTo>
                  <a:lnTo>
                    <a:pt x="362858" y="46688"/>
                  </a:lnTo>
                  <a:lnTo>
                    <a:pt x="321084" y="66314"/>
                  </a:lnTo>
                  <a:lnTo>
                    <a:pt x="281160" y="89012"/>
                  </a:lnTo>
                  <a:lnTo>
                    <a:pt x="243238" y="114629"/>
                  </a:lnTo>
                  <a:lnTo>
                    <a:pt x="207471" y="143014"/>
                  </a:lnTo>
                  <a:lnTo>
                    <a:pt x="174012" y="174012"/>
                  </a:lnTo>
                  <a:lnTo>
                    <a:pt x="143014" y="207471"/>
                  </a:lnTo>
                  <a:lnTo>
                    <a:pt x="114629" y="243238"/>
                  </a:lnTo>
                  <a:lnTo>
                    <a:pt x="89012" y="281160"/>
                  </a:lnTo>
                  <a:lnTo>
                    <a:pt x="66314" y="321084"/>
                  </a:lnTo>
                  <a:lnTo>
                    <a:pt x="46688" y="362858"/>
                  </a:lnTo>
                  <a:lnTo>
                    <a:pt x="30288" y="406328"/>
                  </a:lnTo>
                  <a:lnTo>
                    <a:pt x="17266" y="451341"/>
                  </a:lnTo>
                  <a:lnTo>
                    <a:pt x="7775" y="497745"/>
                  </a:lnTo>
                  <a:lnTo>
                    <a:pt x="1969" y="545387"/>
                  </a:lnTo>
                  <a:lnTo>
                    <a:pt x="0" y="594114"/>
                  </a:lnTo>
                  <a:lnTo>
                    <a:pt x="1969" y="642840"/>
                  </a:lnTo>
                  <a:lnTo>
                    <a:pt x="7775" y="690482"/>
                  </a:lnTo>
                  <a:lnTo>
                    <a:pt x="17266" y="736886"/>
                  </a:lnTo>
                  <a:lnTo>
                    <a:pt x="30288" y="781899"/>
                  </a:lnTo>
                  <a:lnTo>
                    <a:pt x="46688" y="825369"/>
                  </a:lnTo>
                  <a:lnTo>
                    <a:pt x="66314" y="867143"/>
                  </a:lnTo>
                  <a:lnTo>
                    <a:pt x="89012" y="907067"/>
                  </a:lnTo>
                  <a:lnTo>
                    <a:pt x="114629" y="944989"/>
                  </a:lnTo>
                  <a:lnTo>
                    <a:pt x="143014" y="980756"/>
                  </a:lnTo>
                  <a:lnTo>
                    <a:pt x="174012" y="1014215"/>
                  </a:lnTo>
                  <a:lnTo>
                    <a:pt x="207471" y="1045214"/>
                  </a:lnTo>
                  <a:lnTo>
                    <a:pt x="243238" y="1073598"/>
                  </a:lnTo>
                  <a:lnTo>
                    <a:pt x="281160" y="1099216"/>
                  </a:lnTo>
                  <a:lnTo>
                    <a:pt x="321084" y="1121914"/>
                  </a:lnTo>
                  <a:lnTo>
                    <a:pt x="362858" y="1141539"/>
                  </a:lnTo>
                  <a:lnTo>
                    <a:pt x="406328" y="1157939"/>
                  </a:lnTo>
                  <a:lnTo>
                    <a:pt x="451341" y="1170961"/>
                  </a:lnTo>
                  <a:lnTo>
                    <a:pt x="497745" y="1180452"/>
                  </a:lnTo>
                  <a:lnTo>
                    <a:pt x="545387" y="1186258"/>
                  </a:lnTo>
                  <a:lnTo>
                    <a:pt x="594114" y="1188228"/>
                  </a:lnTo>
                  <a:lnTo>
                    <a:pt x="642840" y="1186258"/>
                  </a:lnTo>
                  <a:lnTo>
                    <a:pt x="690482" y="1180452"/>
                  </a:lnTo>
                  <a:lnTo>
                    <a:pt x="736886" y="1170961"/>
                  </a:lnTo>
                  <a:lnTo>
                    <a:pt x="781899" y="1157939"/>
                  </a:lnTo>
                  <a:lnTo>
                    <a:pt x="825369" y="1141539"/>
                  </a:lnTo>
                  <a:lnTo>
                    <a:pt x="867143" y="1121914"/>
                  </a:lnTo>
                  <a:lnTo>
                    <a:pt x="907067" y="1099216"/>
                  </a:lnTo>
                  <a:lnTo>
                    <a:pt x="944989" y="1073598"/>
                  </a:lnTo>
                  <a:lnTo>
                    <a:pt x="980756" y="1045214"/>
                  </a:lnTo>
                  <a:lnTo>
                    <a:pt x="1014215" y="1014215"/>
                  </a:lnTo>
                  <a:lnTo>
                    <a:pt x="1045214" y="980756"/>
                  </a:lnTo>
                  <a:lnTo>
                    <a:pt x="1073598" y="944989"/>
                  </a:lnTo>
                  <a:lnTo>
                    <a:pt x="1099216" y="907067"/>
                  </a:lnTo>
                  <a:lnTo>
                    <a:pt x="1121914" y="867143"/>
                  </a:lnTo>
                  <a:lnTo>
                    <a:pt x="1141539" y="825369"/>
                  </a:lnTo>
                  <a:lnTo>
                    <a:pt x="1157939" y="781899"/>
                  </a:lnTo>
                  <a:lnTo>
                    <a:pt x="1170961" y="736886"/>
                  </a:lnTo>
                  <a:lnTo>
                    <a:pt x="1180452" y="690482"/>
                  </a:lnTo>
                  <a:lnTo>
                    <a:pt x="1186258" y="642840"/>
                  </a:lnTo>
                  <a:lnTo>
                    <a:pt x="1188228" y="594114"/>
                  </a:lnTo>
                  <a:lnTo>
                    <a:pt x="1186258" y="545387"/>
                  </a:lnTo>
                  <a:lnTo>
                    <a:pt x="1180452" y="497745"/>
                  </a:lnTo>
                  <a:lnTo>
                    <a:pt x="1170961" y="451341"/>
                  </a:lnTo>
                  <a:lnTo>
                    <a:pt x="1157939" y="406328"/>
                  </a:lnTo>
                  <a:lnTo>
                    <a:pt x="1141539" y="362858"/>
                  </a:lnTo>
                  <a:lnTo>
                    <a:pt x="1121914" y="321084"/>
                  </a:lnTo>
                  <a:lnTo>
                    <a:pt x="1099216" y="281160"/>
                  </a:lnTo>
                  <a:lnTo>
                    <a:pt x="1073598" y="243238"/>
                  </a:lnTo>
                  <a:lnTo>
                    <a:pt x="1045214" y="207471"/>
                  </a:lnTo>
                  <a:lnTo>
                    <a:pt x="1014215" y="174012"/>
                  </a:lnTo>
                  <a:lnTo>
                    <a:pt x="980756" y="143014"/>
                  </a:lnTo>
                  <a:lnTo>
                    <a:pt x="944989" y="114629"/>
                  </a:lnTo>
                  <a:lnTo>
                    <a:pt x="907067" y="89012"/>
                  </a:lnTo>
                  <a:lnTo>
                    <a:pt x="867143" y="66314"/>
                  </a:lnTo>
                  <a:lnTo>
                    <a:pt x="825369" y="46688"/>
                  </a:lnTo>
                  <a:lnTo>
                    <a:pt x="781899" y="30288"/>
                  </a:lnTo>
                  <a:lnTo>
                    <a:pt x="736886" y="17266"/>
                  </a:lnTo>
                  <a:lnTo>
                    <a:pt x="690482" y="7775"/>
                  </a:lnTo>
                  <a:lnTo>
                    <a:pt x="642840" y="1969"/>
                  </a:lnTo>
                  <a:lnTo>
                    <a:pt x="594114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918084" y="1798417"/>
              <a:ext cx="1188720" cy="1188720"/>
            </a:xfrm>
            <a:custGeom>
              <a:avLst/>
              <a:gdLst/>
              <a:ahLst/>
              <a:cxnLst/>
              <a:rect l="l" t="t" r="r" b="b"/>
              <a:pathLst>
                <a:path w="1188720" h="1188720">
                  <a:moveTo>
                    <a:pt x="594114" y="1188228"/>
                  </a:moveTo>
                  <a:lnTo>
                    <a:pt x="642840" y="1186258"/>
                  </a:lnTo>
                  <a:lnTo>
                    <a:pt x="690482" y="1180452"/>
                  </a:lnTo>
                  <a:lnTo>
                    <a:pt x="736886" y="1170961"/>
                  </a:lnTo>
                  <a:lnTo>
                    <a:pt x="781899" y="1157939"/>
                  </a:lnTo>
                  <a:lnTo>
                    <a:pt x="825369" y="1141539"/>
                  </a:lnTo>
                  <a:lnTo>
                    <a:pt x="867143" y="1121914"/>
                  </a:lnTo>
                  <a:lnTo>
                    <a:pt x="907067" y="1099216"/>
                  </a:lnTo>
                  <a:lnTo>
                    <a:pt x="944989" y="1073598"/>
                  </a:lnTo>
                  <a:lnTo>
                    <a:pt x="980756" y="1045214"/>
                  </a:lnTo>
                  <a:lnTo>
                    <a:pt x="1014215" y="1014215"/>
                  </a:lnTo>
                  <a:lnTo>
                    <a:pt x="1045214" y="980756"/>
                  </a:lnTo>
                  <a:lnTo>
                    <a:pt x="1073598" y="944989"/>
                  </a:lnTo>
                  <a:lnTo>
                    <a:pt x="1099216" y="907067"/>
                  </a:lnTo>
                  <a:lnTo>
                    <a:pt x="1121914" y="867143"/>
                  </a:lnTo>
                  <a:lnTo>
                    <a:pt x="1141539" y="825369"/>
                  </a:lnTo>
                  <a:lnTo>
                    <a:pt x="1157939" y="781899"/>
                  </a:lnTo>
                  <a:lnTo>
                    <a:pt x="1170961" y="736886"/>
                  </a:lnTo>
                  <a:lnTo>
                    <a:pt x="1180452" y="690482"/>
                  </a:lnTo>
                  <a:lnTo>
                    <a:pt x="1186258" y="642840"/>
                  </a:lnTo>
                  <a:lnTo>
                    <a:pt x="1188228" y="594114"/>
                  </a:lnTo>
                  <a:lnTo>
                    <a:pt x="1186258" y="545387"/>
                  </a:lnTo>
                  <a:lnTo>
                    <a:pt x="1180452" y="497745"/>
                  </a:lnTo>
                  <a:lnTo>
                    <a:pt x="1170961" y="451341"/>
                  </a:lnTo>
                  <a:lnTo>
                    <a:pt x="1157939" y="406328"/>
                  </a:lnTo>
                  <a:lnTo>
                    <a:pt x="1141539" y="362858"/>
                  </a:lnTo>
                  <a:lnTo>
                    <a:pt x="1121914" y="321084"/>
                  </a:lnTo>
                  <a:lnTo>
                    <a:pt x="1099216" y="281160"/>
                  </a:lnTo>
                  <a:lnTo>
                    <a:pt x="1073598" y="243238"/>
                  </a:lnTo>
                  <a:lnTo>
                    <a:pt x="1045214" y="207471"/>
                  </a:lnTo>
                  <a:lnTo>
                    <a:pt x="1014215" y="174012"/>
                  </a:lnTo>
                  <a:lnTo>
                    <a:pt x="980756" y="143014"/>
                  </a:lnTo>
                  <a:lnTo>
                    <a:pt x="944989" y="114629"/>
                  </a:lnTo>
                  <a:lnTo>
                    <a:pt x="907067" y="89012"/>
                  </a:lnTo>
                  <a:lnTo>
                    <a:pt x="867143" y="66314"/>
                  </a:lnTo>
                  <a:lnTo>
                    <a:pt x="825369" y="46688"/>
                  </a:lnTo>
                  <a:lnTo>
                    <a:pt x="781899" y="30288"/>
                  </a:lnTo>
                  <a:lnTo>
                    <a:pt x="736886" y="17266"/>
                  </a:lnTo>
                  <a:lnTo>
                    <a:pt x="690482" y="7775"/>
                  </a:lnTo>
                  <a:lnTo>
                    <a:pt x="642840" y="1969"/>
                  </a:lnTo>
                  <a:lnTo>
                    <a:pt x="594114" y="0"/>
                  </a:lnTo>
                  <a:lnTo>
                    <a:pt x="545387" y="1969"/>
                  </a:lnTo>
                  <a:lnTo>
                    <a:pt x="497745" y="7775"/>
                  </a:lnTo>
                  <a:lnTo>
                    <a:pt x="451341" y="17266"/>
                  </a:lnTo>
                  <a:lnTo>
                    <a:pt x="406328" y="30288"/>
                  </a:lnTo>
                  <a:lnTo>
                    <a:pt x="362858" y="46688"/>
                  </a:lnTo>
                  <a:lnTo>
                    <a:pt x="321084" y="66314"/>
                  </a:lnTo>
                  <a:lnTo>
                    <a:pt x="281160" y="89012"/>
                  </a:lnTo>
                  <a:lnTo>
                    <a:pt x="243238" y="114629"/>
                  </a:lnTo>
                  <a:lnTo>
                    <a:pt x="207471" y="143014"/>
                  </a:lnTo>
                  <a:lnTo>
                    <a:pt x="174012" y="174012"/>
                  </a:lnTo>
                  <a:lnTo>
                    <a:pt x="143014" y="207471"/>
                  </a:lnTo>
                  <a:lnTo>
                    <a:pt x="114629" y="243238"/>
                  </a:lnTo>
                  <a:lnTo>
                    <a:pt x="89012" y="281160"/>
                  </a:lnTo>
                  <a:lnTo>
                    <a:pt x="66314" y="321084"/>
                  </a:lnTo>
                  <a:lnTo>
                    <a:pt x="46688" y="362858"/>
                  </a:lnTo>
                  <a:lnTo>
                    <a:pt x="30288" y="406328"/>
                  </a:lnTo>
                  <a:lnTo>
                    <a:pt x="17266" y="451341"/>
                  </a:lnTo>
                  <a:lnTo>
                    <a:pt x="7775" y="497745"/>
                  </a:lnTo>
                  <a:lnTo>
                    <a:pt x="1969" y="545387"/>
                  </a:lnTo>
                  <a:lnTo>
                    <a:pt x="0" y="594114"/>
                  </a:lnTo>
                  <a:lnTo>
                    <a:pt x="1969" y="642840"/>
                  </a:lnTo>
                  <a:lnTo>
                    <a:pt x="7775" y="690482"/>
                  </a:lnTo>
                  <a:lnTo>
                    <a:pt x="17266" y="736886"/>
                  </a:lnTo>
                  <a:lnTo>
                    <a:pt x="30288" y="781899"/>
                  </a:lnTo>
                  <a:lnTo>
                    <a:pt x="46688" y="825369"/>
                  </a:lnTo>
                  <a:lnTo>
                    <a:pt x="66314" y="867143"/>
                  </a:lnTo>
                  <a:lnTo>
                    <a:pt x="89012" y="907067"/>
                  </a:lnTo>
                  <a:lnTo>
                    <a:pt x="114629" y="944989"/>
                  </a:lnTo>
                  <a:lnTo>
                    <a:pt x="143014" y="980756"/>
                  </a:lnTo>
                  <a:lnTo>
                    <a:pt x="174012" y="1014215"/>
                  </a:lnTo>
                  <a:lnTo>
                    <a:pt x="207471" y="1045214"/>
                  </a:lnTo>
                  <a:lnTo>
                    <a:pt x="243238" y="1073598"/>
                  </a:lnTo>
                  <a:lnTo>
                    <a:pt x="281160" y="1099216"/>
                  </a:lnTo>
                  <a:lnTo>
                    <a:pt x="321084" y="1121914"/>
                  </a:lnTo>
                  <a:lnTo>
                    <a:pt x="362858" y="1141539"/>
                  </a:lnTo>
                  <a:lnTo>
                    <a:pt x="406328" y="1157939"/>
                  </a:lnTo>
                  <a:lnTo>
                    <a:pt x="451341" y="1170961"/>
                  </a:lnTo>
                  <a:lnTo>
                    <a:pt x="497745" y="1180452"/>
                  </a:lnTo>
                  <a:lnTo>
                    <a:pt x="545387" y="1186258"/>
                  </a:lnTo>
                  <a:lnTo>
                    <a:pt x="594114" y="1188228"/>
                  </a:lnTo>
                  <a:close/>
                </a:path>
              </a:pathLst>
            </a:custGeom>
            <a:ln w="5910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128374" y="2204994"/>
            <a:ext cx="917902" cy="300082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850" b="1" spc="-20" dirty="0">
                <a:solidFill>
                  <a:srgbClr val="FFFFFF"/>
                </a:solidFill>
                <a:latin typeface="Proxima Nova Black"/>
                <a:cs typeface="Proxima Nova Black"/>
              </a:rPr>
              <a:t>START</a:t>
            </a:r>
            <a:endParaRPr sz="1850">
              <a:latin typeface="Proxima Nova Black"/>
              <a:cs typeface="Proxima Nova Black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552930" y="3948097"/>
            <a:ext cx="3918585" cy="2805430"/>
            <a:chOff x="552930" y="3948097"/>
            <a:chExt cx="3918585" cy="2805430"/>
          </a:xfrm>
        </p:grpSpPr>
        <p:sp>
          <p:nvSpPr>
            <p:cNvPr id="8" name="object 8"/>
            <p:cNvSpPr/>
            <p:nvPr/>
          </p:nvSpPr>
          <p:spPr>
            <a:xfrm>
              <a:off x="552930" y="4228861"/>
              <a:ext cx="3918585" cy="2524760"/>
            </a:xfrm>
            <a:custGeom>
              <a:avLst/>
              <a:gdLst/>
              <a:ahLst/>
              <a:cxnLst/>
              <a:rect l="l" t="t" r="r" b="b"/>
              <a:pathLst>
                <a:path w="3918585" h="2524759">
                  <a:moveTo>
                    <a:pt x="3858702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2464569"/>
                  </a:lnTo>
                  <a:lnTo>
                    <a:pt x="4702" y="2487855"/>
                  </a:lnTo>
                  <a:lnTo>
                    <a:pt x="17525" y="2506873"/>
                  </a:lnTo>
                  <a:lnTo>
                    <a:pt x="36545" y="2519695"/>
                  </a:lnTo>
                  <a:lnTo>
                    <a:pt x="59836" y="2524398"/>
                  </a:lnTo>
                  <a:lnTo>
                    <a:pt x="3858702" y="2524398"/>
                  </a:lnTo>
                  <a:lnTo>
                    <a:pt x="3881991" y="2519695"/>
                  </a:lnTo>
                  <a:lnTo>
                    <a:pt x="3901008" y="2506873"/>
                  </a:lnTo>
                  <a:lnTo>
                    <a:pt x="3913829" y="2487855"/>
                  </a:lnTo>
                  <a:lnTo>
                    <a:pt x="3918530" y="2464569"/>
                  </a:lnTo>
                  <a:lnTo>
                    <a:pt x="3918530" y="59836"/>
                  </a:lnTo>
                  <a:lnTo>
                    <a:pt x="3913829" y="36545"/>
                  </a:lnTo>
                  <a:lnTo>
                    <a:pt x="3901008" y="17525"/>
                  </a:lnTo>
                  <a:lnTo>
                    <a:pt x="3881991" y="4702"/>
                  </a:lnTo>
                  <a:lnTo>
                    <a:pt x="38587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9" name="object 9"/>
            <p:cNvSpPr/>
            <p:nvPr/>
          </p:nvSpPr>
          <p:spPr>
            <a:xfrm>
              <a:off x="2215141" y="3962873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60" h="594360">
                  <a:moveTo>
                    <a:pt x="297057" y="0"/>
                  </a:move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close/>
                </a:path>
              </a:pathLst>
            </a:custGeom>
            <a:solidFill>
              <a:srgbClr val="00B8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215141" y="3962873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60" h="594360">
                  <a:moveTo>
                    <a:pt x="297057" y="594114"/>
                  </a:move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2362426" y="3922179"/>
            <a:ext cx="261620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1</a:t>
            </a:r>
            <a:endParaRPr sz="3850">
              <a:latin typeface="Proxima Nova Black"/>
              <a:cs typeface="Proxima Nova Blac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40486" y="4520055"/>
            <a:ext cx="3110865" cy="46038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20" dirty="0" err="1">
                <a:solidFill>
                  <a:srgbClr val="1A3C7C"/>
                </a:solidFill>
                <a:latin typeface="Proxima Nova Extrabold"/>
                <a:cs typeface="Proxima Nova Extrabold"/>
              </a:rPr>
              <a:t>Varför</a:t>
            </a:r>
            <a:r>
              <a:rPr sz="1450" b="1" spc="-5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vill våra medlemmar bildas/utbildas?</a:t>
            </a:r>
            <a:endParaRPr sz="1450" dirty="0">
              <a:latin typeface="Proxima Nova Extrabold"/>
              <a:cs typeface="Proxima Nova Extrabold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5567810" y="550476"/>
            <a:ext cx="3918585" cy="6203315"/>
            <a:chOff x="5567810" y="550476"/>
            <a:chExt cx="3918585" cy="6203315"/>
          </a:xfrm>
        </p:grpSpPr>
        <p:sp>
          <p:nvSpPr>
            <p:cNvPr id="15" name="object 15"/>
            <p:cNvSpPr/>
            <p:nvPr/>
          </p:nvSpPr>
          <p:spPr>
            <a:xfrm>
              <a:off x="7475156" y="3678464"/>
              <a:ext cx="118745" cy="1014094"/>
            </a:xfrm>
            <a:custGeom>
              <a:avLst/>
              <a:gdLst/>
              <a:ahLst/>
              <a:cxnLst/>
              <a:rect l="l" t="t" r="r" b="b"/>
              <a:pathLst>
                <a:path w="118745" h="1014095">
                  <a:moveTo>
                    <a:pt x="0" y="1013504"/>
                  </a:moveTo>
                  <a:lnTo>
                    <a:pt x="118204" y="1013504"/>
                  </a:lnTo>
                  <a:lnTo>
                    <a:pt x="118204" y="0"/>
                  </a:lnTo>
                  <a:lnTo>
                    <a:pt x="0" y="0"/>
                  </a:lnTo>
                  <a:lnTo>
                    <a:pt x="0" y="101350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475156" y="4858089"/>
              <a:ext cx="118204" cy="118204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5567810" y="4630213"/>
              <a:ext cx="3918585" cy="2123440"/>
            </a:xfrm>
            <a:custGeom>
              <a:avLst/>
              <a:gdLst/>
              <a:ahLst/>
              <a:cxnLst/>
              <a:rect l="l" t="t" r="r" b="b"/>
              <a:pathLst>
                <a:path w="3918584" h="2123440">
                  <a:moveTo>
                    <a:pt x="3858702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2063213"/>
                  </a:lnTo>
                  <a:lnTo>
                    <a:pt x="4702" y="2086504"/>
                  </a:lnTo>
                  <a:lnTo>
                    <a:pt x="17525" y="2105524"/>
                  </a:lnTo>
                  <a:lnTo>
                    <a:pt x="36545" y="2118348"/>
                  </a:lnTo>
                  <a:lnTo>
                    <a:pt x="59836" y="2123050"/>
                  </a:lnTo>
                  <a:lnTo>
                    <a:pt x="3858702" y="2123050"/>
                  </a:lnTo>
                  <a:lnTo>
                    <a:pt x="3881991" y="2118348"/>
                  </a:lnTo>
                  <a:lnTo>
                    <a:pt x="3901008" y="2105524"/>
                  </a:lnTo>
                  <a:lnTo>
                    <a:pt x="3913829" y="2086504"/>
                  </a:lnTo>
                  <a:lnTo>
                    <a:pt x="3918530" y="2063213"/>
                  </a:lnTo>
                  <a:lnTo>
                    <a:pt x="3918530" y="59836"/>
                  </a:lnTo>
                  <a:lnTo>
                    <a:pt x="3913829" y="36545"/>
                  </a:lnTo>
                  <a:lnTo>
                    <a:pt x="3901008" y="17525"/>
                  </a:lnTo>
                  <a:lnTo>
                    <a:pt x="3881991" y="4702"/>
                  </a:lnTo>
                  <a:lnTo>
                    <a:pt x="38587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475156" y="3506755"/>
              <a:ext cx="118204" cy="118204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5567810" y="831240"/>
              <a:ext cx="3918585" cy="2854960"/>
            </a:xfrm>
            <a:custGeom>
              <a:avLst/>
              <a:gdLst/>
              <a:ahLst/>
              <a:cxnLst/>
              <a:rect l="l" t="t" r="r" b="b"/>
              <a:pathLst>
                <a:path w="3918584" h="2854960">
                  <a:moveTo>
                    <a:pt x="3858702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2794690"/>
                  </a:lnTo>
                  <a:lnTo>
                    <a:pt x="4702" y="2817976"/>
                  </a:lnTo>
                  <a:lnTo>
                    <a:pt x="17525" y="2836993"/>
                  </a:lnTo>
                  <a:lnTo>
                    <a:pt x="36545" y="2849816"/>
                  </a:lnTo>
                  <a:lnTo>
                    <a:pt x="59836" y="2854518"/>
                  </a:lnTo>
                  <a:lnTo>
                    <a:pt x="3858702" y="2854518"/>
                  </a:lnTo>
                  <a:lnTo>
                    <a:pt x="3881991" y="2849816"/>
                  </a:lnTo>
                  <a:lnTo>
                    <a:pt x="3901008" y="2836993"/>
                  </a:lnTo>
                  <a:lnTo>
                    <a:pt x="3913829" y="2817976"/>
                  </a:lnTo>
                  <a:lnTo>
                    <a:pt x="3918530" y="2794690"/>
                  </a:lnTo>
                  <a:lnTo>
                    <a:pt x="3918530" y="59836"/>
                  </a:lnTo>
                  <a:lnTo>
                    <a:pt x="3913829" y="36545"/>
                  </a:lnTo>
                  <a:lnTo>
                    <a:pt x="3901008" y="17525"/>
                  </a:lnTo>
                  <a:lnTo>
                    <a:pt x="3881991" y="4702"/>
                  </a:lnTo>
                  <a:lnTo>
                    <a:pt x="38587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7230022" y="4364225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0"/>
                  </a:move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close/>
                </a:path>
              </a:pathLst>
            </a:custGeom>
            <a:solidFill>
              <a:srgbClr val="00B8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230022" y="4364225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594114"/>
                  </a:move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230022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0"/>
                  </a:move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close/>
                </a:path>
              </a:pathLst>
            </a:custGeom>
            <a:solidFill>
              <a:srgbClr val="00B8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230022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594114"/>
                  </a:move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7371891" y="4323532"/>
            <a:ext cx="325120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2</a:t>
            </a:r>
            <a:endParaRPr sz="3850">
              <a:latin typeface="Proxima Nova Black"/>
              <a:cs typeface="Proxima Nova Black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15849099" y="12508201"/>
            <a:ext cx="622935" cy="622935"/>
            <a:chOff x="15849099" y="12508201"/>
            <a:chExt cx="622935" cy="622935"/>
          </a:xfrm>
        </p:grpSpPr>
        <p:sp>
          <p:nvSpPr>
            <p:cNvPr id="26" name="object 26"/>
            <p:cNvSpPr/>
            <p:nvPr/>
          </p:nvSpPr>
          <p:spPr>
            <a:xfrm>
              <a:off x="15863874" y="12522977"/>
              <a:ext cx="593090" cy="593090"/>
            </a:xfrm>
            <a:custGeom>
              <a:avLst/>
              <a:gdLst/>
              <a:ahLst/>
              <a:cxnLst/>
              <a:rect l="l" t="t" r="r" b="b"/>
              <a:pathLst>
                <a:path w="593090" h="593090">
                  <a:moveTo>
                    <a:pt x="315495" y="0"/>
                  </a:moveTo>
                  <a:lnTo>
                    <a:pt x="268426" y="685"/>
                  </a:lnTo>
                  <a:lnTo>
                    <a:pt x="222844" y="8649"/>
                  </a:lnTo>
                  <a:lnTo>
                    <a:pt x="179484" y="23432"/>
                  </a:lnTo>
                  <a:lnTo>
                    <a:pt x="139079" y="44576"/>
                  </a:lnTo>
                  <a:lnTo>
                    <a:pt x="102362" y="71623"/>
                  </a:lnTo>
                  <a:lnTo>
                    <a:pt x="70067" y="104114"/>
                  </a:lnTo>
                  <a:lnTo>
                    <a:pt x="42928" y="141592"/>
                  </a:lnTo>
                  <a:lnTo>
                    <a:pt x="21678" y="183597"/>
                  </a:lnTo>
                  <a:lnTo>
                    <a:pt x="7050" y="229672"/>
                  </a:lnTo>
                  <a:lnTo>
                    <a:pt x="0" y="277496"/>
                  </a:lnTo>
                  <a:lnTo>
                    <a:pt x="685" y="324565"/>
                  </a:lnTo>
                  <a:lnTo>
                    <a:pt x="8649" y="370147"/>
                  </a:lnTo>
                  <a:lnTo>
                    <a:pt x="23432" y="413507"/>
                  </a:lnTo>
                  <a:lnTo>
                    <a:pt x="44576" y="453913"/>
                  </a:lnTo>
                  <a:lnTo>
                    <a:pt x="71623" y="490630"/>
                  </a:lnTo>
                  <a:lnTo>
                    <a:pt x="104114" y="522924"/>
                  </a:lnTo>
                  <a:lnTo>
                    <a:pt x="141592" y="550064"/>
                  </a:lnTo>
                  <a:lnTo>
                    <a:pt x="183597" y="571314"/>
                  </a:lnTo>
                  <a:lnTo>
                    <a:pt x="229672" y="585941"/>
                  </a:lnTo>
                  <a:lnTo>
                    <a:pt x="277496" y="592992"/>
                  </a:lnTo>
                  <a:lnTo>
                    <a:pt x="324565" y="592306"/>
                  </a:lnTo>
                  <a:lnTo>
                    <a:pt x="370147" y="584343"/>
                  </a:lnTo>
                  <a:lnTo>
                    <a:pt x="413507" y="569560"/>
                  </a:lnTo>
                  <a:lnTo>
                    <a:pt x="453913" y="548415"/>
                  </a:lnTo>
                  <a:lnTo>
                    <a:pt x="490630" y="521368"/>
                  </a:lnTo>
                  <a:lnTo>
                    <a:pt x="522924" y="488877"/>
                  </a:lnTo>
                  <a:lnTo>
                    <a:pt x="550064" y="451399"/>
                  </a:lnTo>
                  <a:lnTo>
                    <a:pt x="571314" y="409394"/>
                  </a:lnTo>
                  <a:lnTo>
                    <a:pt x="585941" y="363319"/>
                  </a:lnTo>
                  <a:lnTo>
                    <a:pt x="592992" y="315495"/>
                  </a:lnTo>
                  <a:lnTo>
                    <a:pt x="592306" y="268426"/>
                  </a:lnTo>
                  <a:lnTo>
                    <a:pt x="584343" y="222844"/>
                  </a:lnTo>
                  <a:lnTo>
                    <a:pt x="569560" y="179484"/>
                  </a:lnTo>
                  <a:lnTo>
                    <a:pt x="548415" y="139079"/>
                  </a:lnTo>
                  <a:lnTo>
                    <a:pt x="521368" y="102362"/>
                  </a:lnTo>
                  <a:lnTo>
                    <a:pt x="488877" y="70067"/>
                  </a:lnTo>
                  <a:lnTo>
                    <a:pt x="451399" y="42928"/>
                  </a:lnTo>
                  <a:lnTo>
                    <a:pt x="409394" y="21678"/>
                  </a:lnTo>
                  <a:lnTo>
                    <a:pt x="363319" y="7050"/>
                  </a:lnTo>
                  <a:lnTo>
                    <a:pt x="315495" y="0"/>
                  </a:lnTo>
                  <a:close/>
                </a:path>
              </a:pathLst>
            </a:custGeom>
            <a:solidFill>
              <a:srgbClr val="F9B2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5863874" y="12522977"/>
              <a:ext cx="593090" cy="593090"/>
            </a:xfrm>
            <a:custGeom>
              <a:avLst/>
              <a:gdLst/>
              <a:ahLst/>
              <a:cxnLst/>
              <a:rect l="l" t="t" r="r" b="b"/>
              <a:pathLst>
                <a:path w="593090" h="593090">
                  <a:moveTo>
                    <a:pt x="363319" y="7050"/>
                  </a:moveTo>
                  <a:lnTo>
                    <a:pt x="315495" y="0"/>
                  </a:lnTo>
                  <a:lnTo>
                    <a:pt x="268426" y="685"/>
                  </a:lnTo>
                  <a:lnTo>
                    <a:pt x="222844" y="8649"/>
                  </a:lnTo>
                  <a:lnTo>
                    <a:pt x="179484" y="23432"/>
                  </a:lnTo>
                  <a:lnTo>
                    <a:pt x="139079" y="44576"/>
                  </a:lnTo>
                  <a:lnTo>
                    <a:pt x="102362" y="71623"/>
                  </a:lnTo>
                  <a:lnTo>
                    <a:pt x="70067" y="104114"/>
                  </a:lnTo>
                  <a:lnTo>
                    <a:pt x="42928" y="141592"/>
                  </a:lnTo>
                  <a:lnTo>
                    <a:pt x="21678" y="183597"/>
                  </a:lnTo>
                  <a:lnTo>
                    <a:pt x="7050" y="229672"/>
                  </a:lnTo>
                  <a:lnTo>
                    <a:pt x="0" y="277496"/>
                  </a:lnTo>
                  <a:lnTo>
                    <a:pt x="685" y="324565"/>
                  </a:lnTo>
                  <a:lnTo>
                    <a:pt x="8649" y="370147"/>
                  </a:lnTo>
                  <a:lnTo>
                    <a:pt x="23432" y="413507"/>
                  </a:lnTo>
                  <a:lnTo>
                    <a:pt x="44576" y="453913"/>
                  </a:lnTo>
                  <a:lnTo>
                    <a:pt x="71623" y="490630"/>
                  </a:lnTo>
                  <a:lnTo>
                    <a:pt x="104114" y="522924"/>
                  </a:lnTo>
                  <a:lnTo>
                    <a:pt x="141592" y="550064"/>
                  </a:lnTo>
                  <a:lnTo>
                    <a:pt x="183597" y="571314"/>
                  </a:lnTo>
                  <a:lnTo>
                    <a:pt x="229672" y="585941"/>
                  </a:lnTo>
                  <a:lnTo>
                    <a:pt x="277496" y="592992"/>
                  </a:lnTo>
                  <a:lnTo>
                    <a:pt x="324565" y="592306"/>
                  </a:lnTo>
                  <a:lnTo>
                    <a:pt x="370147" y="584343"/>
                  </a:lnTo>
                  <a:lnTo>
                    <a:pt x="413507" y="569560"/>
                  </a:lnTo>
                  <a:lnTo>
                    <a:pt x="453913" y="548415"/>
                  </a:lnTo>
                  <a:lnTo>
                    <a:pt x="490630" y="521368"/>
                  </a:lnTo>
                  <a:lnTo>
                    <a:pt x="522924" y="488877"/>
                  </a:lnTo>
                  <a:lnTo>
                    <a:pt x="550064" y="451399"/>
                  </a:lnTo>
                  <a:lnTo>
                    <a:pt x="571314" y="409394"/>
                  </a:lnTo>
                  <a:lnTo>
                    <a:pt x="585941" y="363319"/>
                  </a:lnTo>
                  <a:lnTo>
                    <a:pt x="592992" y="315495"/>
                  </a:lnTo>
                  <a:lnTo>
                    <a:pt x="592306" y="268426"/>
                  </a:lnTo>
                  <a:lnTo>
                    <a:pt x="584343" y="222844"/>
                  </a:lnTo>
                  <a:lnTo>
                    <a:pt x="569560" y="179484"/>
                  </a:lnTo>
                  <a:lnTo>
                    <a:pt x="548415" y="139079"/>
                  </a:lnTo>
                  <a:lnTo>
                    <a:pt x="521368" y="102362"/>
                  </a:lnTo>
                  <a:lnTo>
                    <a:pt x="488877" y="70067"/>
                  </a:lnTo>
                  <a:lnTo>
                    <a:pt x="451399" y="42928"/>
                  </a:lnTo>
                  <a:lnTo>
                    <a:pt x="409394" y="21678"/>
                  </a:lnTo>
                  <a:lnTo>
                    <a:pt x="363319" y="7050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5987490" y="12673561"/>
              <a:ext cx="318135" cy="296545"/>
            </a:xfrm>
            <a:custGeom>
              <a:avLst/>
              <a:gdLst/>
              <a:ahLst/>
              <a:cxnLst/>
              <a:rect l="l" t="t" r="r" b="b"/>
              <a:pathLst>
                <a:path w="318134" h="296545">
                  <a:moveTo>
                    <a:pt x="135293" y="0"/>
                  </a:moveTo>
                  <a:lnTo>
                    <a:pt x="44926" y="56468"/>
                  </a:lnTo>
                  <a:lnTo>
                    <a:pt x="0" y="251066"/>
                  </a:lnTo>
                  <a:lnTo>
                    <a:pt x="194598" y="295993"/>
                  </a:lnTo>
                  <a:lnTo>
                    <a:pt x="284957" y="239525"/>
                  </a:lnTo>
                  <a:lnTo>
                    <a:pt x="142251" y="206579"/>
                  </a:lnTo>
                  <a:lnTo>
                    <a:pt x="317861" y="96691"/>
                  </a:lnTo>
                  <a:lnTo>
                    <a:pt x="277848" y="32911"/>
                  </a:lnTo>
                  <a:lnTo>
                    <a:pt x="102340" y="142740"/>
                  </a:lnTo>
                  <a:lnTo>
                    <a:pt x="135293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9" name="object 29"/>
          <p:cNvGrpSpPr/>
          <p:nvPr/>
        </p:nvGrpSpPr>
        <p:grpSpPr>
          <a:xfrm>
            <a:off x="14743929" y="5374614"/>
            <a:ext cx="624205" cy="624205"/>
            <a:chOff x="14743929" y="5374614"/>
            <a:chExt cx="624205" cy="624205"/>
          </a:xfrm>
        </p:grpSpPr>
        <p:sp>
          <p:nvSpPr>
            <p:cNvPr id="30" name="object 30"/>
            <p:cNvSpPr/>
            <p:nvPr/>
          </p:nvSpPr>
          <p:spPr>
            <a:xfrm>
              <a:off x="14758705" y="5389389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60" y="0"/>
                  </a:move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close/>
                </a:path>
              </a:pathLst>
            </a:custGeom>
            <a:solidFill>
              <a:srgbClr val="F9B2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14758705" y="5389389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87007" y="507106"/>
                  </a:move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14888978" y="5553497"/>
              <a:ext cx="351790" cy="282575"/>
            </a:xfrm>
            <a:custGeom>
              <a:avLst/>
              <a:gdLst/>
              <a:ahLst/>
              <a:cxnLst/>
              <a:rect l="l" t="t" r="r" b="b"/>
              <a:pathLst>
                <a:path w="351790" h="282575">
                  <a:moveTo>
                    <a:pt x="210142" y="0"/>
                  </a:moveTo>
                  <a:lnTo>
                    <a:pt x="103589" y="0"/>
                  </a:lnTo>
                  <a:lnTo>
                    <a:pt x="207153" y="103564"/>
                  </a:lnTo>
                  <a:lnTo>
                    <a:pt x="0" y="103699"/>
                  </a:lnTo>
                  <a:lnTo>
                    <a:pt x="135" y="178987"/>
                  </a:lnTo>
                  <a:lnTo>
                    <a:pt x="207179" y="178852"/>
                  </a:lnTo>
                  <a:lnTo>
                    <a:pt x="103589" y="282441"/>
                  </a:lnTo>
                  <a:lnTo>
                    <a:pt x="210142" y="282441"/>
                  </a:lnTo>
                  <a:lnTo>
                    <a:pt x="351363" y="141220"/>
                  </a:lnTo>
                  <a:lnTo>
                    <a:pt x="210142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3" name="object 33"/>
          <p:cNvGrpSpPr/>
          <p:nvPr/>
        </p:nvGrpSpPr>
        <p:grpSpPr>
          <a:xfrm>
            <a:off x="9710488" y="2634815"/>
            <a:ext cx="624205" cy="624205"/>
            <a:chOff x="9710488" y="2634815"/>
            <a:chExt cx="624205" cy="624205"/>
          </a:xfrm>
        </p:grpSpPr>
        <p:sp>
          <p:nvSpPr>
            <p:cNvPr id="34" name="object 34"/>
            <p:cNvSpPr/>
            <p:nvPr/>
          </p:nvSpPr>
          <p:spPr>
            <a:xfrm>
              <a:off x="9725264" y="2649591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60" y="0"/>
                  </a:move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close/>
                </a:path>
              </a:pathLst>
            </a:custGeom>
            <a:solidFill>
              <a:srgbClr val="F9B2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9725264" y="2649591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87007" y="507106"/>
                  </a:move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9855536" y="2813699"/>
              <a:ext cx="351790" cy="282575"/>
            </a:xfrm>
            <a:custGeom>
              <a:avLst/>
              <a:gdLst/>
              <a:ahLst/>
              <a:cxnLst/>
              <a:rect l="l" t="t" r="r" b="b"/>
              <a:pathLst>
                <a:path w="351790" h="282575">
                  <a:moveTo>
                    <a:pt x="210142" y="0"/>
                  </a:moveTo>
                  <a:lnTo>
                    <a:pt x="103589" y="0"/>
                  </a:lnTo>
                  <a:lnTo>
                    <a:pt x="207153" y="103564"/>
                  </a:lnTo>
                  <a:lnTo>
                    <a:pt x="0" y="103699"/>
                  </a:lnTo>
                  <a:lnTo>
                    <a:pt x="135" y="178987"/>
                  </a:lnTo>
                  <a:lnTo>
                    <a:pt x="207179" y="178852"/>
                  </a:lnTo>
                  <a:lnTo>
                    <a:pt x="103589" y="282441"/>
                  </a:lnTo>
                  <a:lnTo>
                    <a:pt x="210142" y="282441"/>
                  </a:lnTo>
                  <a:lnTo>
                    <a:pt x="351363" y="141220"/>
                  </a:lnTo>
                  <a:lnTo>
                    <a:pt x="210142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7" name="object 37"/>
          <p:cNvGrpSpPr/>
          <p:nvPr/>
        </p:nvGrpSpPr>
        <p:grpSpPr>
          <a:xfrm>
            <a:off x="4696411" y="5799884"/>
            <a:ext cx="624205" cy="624205"/>
            <a:chOff x="4696411" y="5799884"/>
            <a:chExt cx="624205" cy="624205"/>
          </a:xfrm>
        </p:grpSpPr>
        <p:sp>
          <p:nvSpPr>
            <p:cNvPr id="38" name="object 38"/>
            <p:cNvSpPr/>
            <p:nvPr/>
          </p:nvSpPr>
          <p:spPr>
            <a:xfrm>
              <a:off x="4711187" y="5814660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60" h="594360">
                  <a:moveTo>
                    <a:pt x="297060" y="0"/>
                  </a:move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close/>
                </a:path>
              </a:pathLst>
            </a:custGeom>
            <a:solidFill>
              <a:srgbClr val="F9B29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9" name="object 39"/>
            <p:cNvSpPr/>
            <p:nvPr/>
          </p:nvSpPr>
          <p:spPr>
            <a:xfrm>
              <a:off x="4711187" y="5814660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60" h="594360">
                  <a:moveTo>
                    <a:pt x="87007" y="507106"/>
                  </a:moveTo>
                  <a:lnTo>
                    <a:pt x="123828" y="538429"/>
                  </a:lnTo>
                  <a:lnTo>
                    <a:pt x="164109" y="562791"/>
                  </a:lnTo>
                  <a:lnTo>
                    <a:pt x="206984" y="580192"/>
                  </a:lnTo>
                  <a:lnTo>
                    <a:pt x="251590" y="590633"/>
                  </a:lnTo>
                  <a:lnTo>
                    <a:pt x="297060" y="594114"/>
                  </a:lnTo>
                  <a:lnTo>
                    <a:pt x="342530" y="590633"/>
                  </a:lnTo>
                  <a:lnTo>
                    <a:pt x="387134" y="580192"/>
                  </a:lnTo>
                  <a:lnTo>
                    <a:pt x="430009" y="562791"/>
                  </a:lnTo>
                  <a:lnTo>
                    <a:pt x="470288" y="538429"/>
                  </a:lnTo>
                  <a:lnTo>
                    <a:pt x="507106" y="507106"/>
                  </a:lnTo>
                  <a:lnTo>
                    <a:pt x="538429" y="470286"/>
                  </a:lnTo>
                  <a:lnTo>
                    <a:pt x="562791" y="430005"/>
                  </a:lnTo>
                  <a:lnTo>
                    <a:pt x="580192" y="387130"/>
                  </a:lnTo>
                  <a:lnTo>
                    <a:pt x="590633" y="342526"/>
                  </a:lnTo>
                  <a:lnTo>
                    <a:pt x="594114" y="297057"/>
                  </a:lnTo>
                  <a:lnTo>
                    <a:pt x="590633" y="251587"/>
                  </a:lnTo>
                  <a:lnTo>
                    <a:pt x="580192" y="206983"/>
                  </a:lnTo>
                  <a:lnTo>
                    <a:pt x="562791" y="164108"/>
                  </a:lnTo>
                  <a:lnTo>
                    <a:pt x="538429" y="123828"/>
                  </a:lnTo>
                  <a:lnTo>
                    <a:pt x="507106" y="87007"/>
                  </a:lnTo>
                  <a:lnTo>
                    <a:pt x="470288" y="55684"/>
                  </a:lnTo>
                  <a:lnTo>
                    <a:pt x="430009" y="31322"/>
                  </a:lnTo>
                  <a:lnTo>
                    <a:pt x="387134" y="13921"/>
                  </a:lnTo>
                  <a:lnTo>
                    <a:pt x="342530" y="3480"/>
                  </a:lnTo>
                  <a:lnTo>
                    <a:pt x="297060" y="0"/>
                  </a:lnTo>
                  <a:lnTo>
                    <a:pt x="251590" y="3480"/>
                  </a:lnTo>
                  <a:lnTo>
                    <a:pt x="206984" y="13921"/>
                  </a:lnTo>
                  <a:lnTo>
                    <a:pt x="164109" y="31322"/>
                  </a:lnTo>
                  <a:lnTo>
                    <a:pt x="123828" y="55684"/>
                  </a:lnTo>
                  <a:lnTo>
                    <a:pt x="87007" y="87007"/>
                  </a:lnTo>
                  <a:lnTo>
                    <a:pt x="55684" y="123828"/>
                  </a:lnTo>
                  <a:lnTo>
                    <a:pt x="31322" y="164108"/>
                  </a:lnTo>
                  <a:lnTo>
                    <a:pt x="13921" y="206983"/>
                  </a:lnTo>
                  <a:lnTo>
                    <a:pt x="3480" y="251587"/>
                  </a:lnTo>
                  <a:lnTo>
                    <a:pt x="0" y="297057"/>
                  </a:lnTo>
                  <a:lnTo>
                    <a:pt x="3480" y="342526"/>
                  </a:lnTo>
                  <a:lnTo>
                    <a:pt x="13921" y="387130"/>
                  </a:lnTo>
                  <a:lnTo>
                    <a:pt x="31322" y="430005"/>
                  </a:lnTo>
                  <a:lnTo>
                    <a:pt x="55684" y="470286"/>
                  </a:lnTo>
                  <a:lnTo>
                    <a:pt x="87007" y="507106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4841460" y="5978768"/>
              <a:ext cx="351790" cy="282575"/>
            </a:xfrm>
            <a:custGeom>
              <a:avLst/>
              <a:gdLst/>
              <a:ahLst/>
              <a:cxnLst/>
              <a:rect l="l" t="t" r="r" b="b"/>
              <a:pathLst>
                <a:path w="351789" h="282575">
                  <a:moveTo>
                    <a:pt x="210142" y="0"/>
                  </a:moveTo>
                  <a:lnTo>
                    <a:pt x="103589" y="0"/>
                  </a:lnTo>
                  <a:lnTo>
                    <a:pt x="207153" y="103564"/>
                  </a:lnTo>
                  <a:lnTo>
                    <a:pt x="0" y="103699"/>
                  </a:lnTo>
                  <a:lnTo>
                    <a:pt x="135" y="178987"/>
                  </a:lnTo>
                  <a:lnTo>
                    <a:pt x="207170" y="178852"/>
                  </a:lnTo>
                  <a:lnTo>
                    <a:pt x="103589" y="282441"/>
                  </a:lnTo>
                  <a:lnTo>
                    <a:pt x="210142" y="282441"/>
                  </a:lnTo>
                  <a:lnTo>
                    <a:pt x="351363" y="141220"/>
                  </a:lnTo>
                  <a:lnTo>
                    <a:pt x="210142" y="0"/>
                  </a:lnTo>
                  <a:close/>
                </a:path>
              </a:pathLst>
            </a:custGeom>
            <a:solidFill>
              <a:srgbClr val="EF412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1" name="object 41"/>
          <p:cNvSpPr txBox="1"/>
          <p:nvPr/>
        </p:nvSpPr>
        <p:spPr>
          <a:xfrm>
            <a:off x="7370914" y="524558"/>
            <a:ext cx="327025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3</a:t>
            </a:r>
            <a:endParaRPr sz="3850">
              <a:latin typeface="Proxima Nova Black"/>
              <a:cs typeface="Proxima Nova Black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855755" y="4921406"/>
            <a:ext cx="3001645" cy="435376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12700" marR="5080">
              <a:lnSpc>
                <a:spcPts val="1460"/>
              </a:lnSpc>
              <a:spcBef>
                <a:spcPts val="395"/>
              </a:spcBef>
            </a:pPr>
            <a:r>
              <a:rPr lang="sv-SE" sz="1450" b="1" spc="-2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Varför vill vi att våra medlemmar ska bildas/utbildas?</a:t>
            </a:r>
            <a:endParaRPr sz="1450" dirty="0">
              <a:latin typeface="Proxima Nova Extrabold"/>
              <a:cs typeface="Proxima Nova Extrabold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5855755" y="1122433"/>
            <a:ext cx="3321050" cy="460382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spcBef>
                <a:spcPts val="110"/>
              </a:spcBef>
            </a:pPr>
            <a:r>
              <a:rPr lang="sv-SE" sz="1450" b="1" spc="-2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Vilka individer/målgrupper vill vi nå med bildning-/utbildningsinsatser?</a:t>
            </a:r>
            <a:r>
              <a:rPr lang="sv-SE"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endParaRPr sz="1450" dirty="0">
              <a:latin typeface="Proxima Nova Extrabold"/>
              <a:cs typeface="Proxima Nova Extrabold"/>
            </a:endParaRPr>
          </a:p>
        </p:txBody>
      </p:sp>
      <p:grpSp>
        <p:nvGrpSpPr>
          <p:cNvPr id="46" name="object 46"/>
          <p:cNvGrpSpPr/>
          <p:nvPr/>
        </p:nvGrpSpPr>
        <p:grpSpPr>
          <a:xfrm>
            <a:off x="10593839" y="550476"/>
            <a:ext cx="3918585" cy="6203315"/>
            <a:chOff x="10593839" y="550476"/>
            <a:chExt cx="3918585" cy="6203315"/>
          </a:xfrm>
        </p:grpSpPr>
        <p:sp>
          <p:nvSpPr>
            <p:cNvPr id="47" name="object 47"/>
            <p:cNvSpPr/>
            <p:nvPr/>
          </p:nvSpPr>
          <p:spPr>
            <a:xfrm>
              <a:off x="10593839" y="831240"/>
              <a:ext cx="3918585" cy="5922645"/>
            </a:xfrm>
            <a:custGeom>
              <a:avLst/>
              <a:gdLst/>
              <a:ahLst/>
              <a:cxnLst/>
              <a:rect l="l" t="t" r="r" b="b"/>
              <a:pathLst>
                <a:path w="3918584" h="5922645">
                  <a:moveTo>
                    <a:pt x="3858702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5862188"/>
                  </a:lnTo>
                  <a:lnTo>
                    <a:pt x="4702" y="5885479"/>
                  </a:lnTo>
                  <a:lnTo>
                    <a:pt x="17525" y="5904499"/>
                  </a:lnTo>
                  <a:lnTo>
                    <a:pt x="36545" y="5917323"/>
                  </a:lnTo>
                  <a:lnTo>
                    <a:pt x="59836" y="5922025"/>
                  </a:lnTo>
                  <a:lnTo>
                    <a:pt x="3858702" y="5922025"/>
                  </a:lnTo>
                  <a:lnTo>
                    <a:pt x="3881991" y="5917323"/>
                  </a:lnTo>
                  <a:lnTo>
                    <a:pt x="3901008" y="5904499"/>
                  </a:lnTo>
                  <a:lnTo>
                    <a:pt x="3913829" y="5885479"/>
                  </a:lnTo>
                  <a:lnTo>
                    <a:pt x="3918530" y="5862188"/>
                  </a:lnTo>
                  <a:lnTo>
                    <a:pt x="3918530" y="59836"/>
                  </a:lnTo>
                  <a:lnTo>
                    <a:pt x="3913829" y="36545"/>
                  </a:lnTo>
                  <a:lnTo>
                    <a:pt x="3901008" y="17525"/>
                  </a:lnTo>
                  <a:lnTo>
                    <a:pt x="3881991" y="4702"/>
                  </a:lnTo>
                  <a:lnTo>
                    <a:pt x="38587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2256050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0"/>
                  </a:move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close/>
                </a:path>
              </a:pathLst>
            </a:custGeom>
            <a:solidFill>
              <a:srgbClr val="00B8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12256050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594114"/>
                  </a:move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 txBox="1"/>
          <p:nvPr/>
        </p:nvSpPr>
        <p:spPr>
          <a:xfrm>
            <a:off x="12392305" y="524558"/>
            <a:ext cx="336550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4</a:t>
            </a:r>
            <a:endParaRPr sz="3850">
              <a:latin typeface="Proxima Nova Black"/>
              <a:cs typeface="Proxima Nova Black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10881784" y="1122433"/>
            <a:ext cx="1567000" cy="2372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10" dirty="0">
                <a:solidFill>
                  <a:srgbClr val="1E3479"/>
                </a:solidFill>
                <a:latin typeface="Proxima Nova Extrabold"/>
                <a:cs typeface="Proxima Nova Extrabold"/>
              </a:rPr>
              <a:t>Identifikation</a:t>
            </a:r>
            <a:endParaRPr sz="1450" dirty="0">
              <a:solidFill>
                <a:srgbClr val="1E3479"/>
              </a:solidFill>
              <a:latin typeface="Proxima Nova Extrabold"/>
              <a:cs typeface="Proxima Nova Extrabold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10881784" y="1338578"/>
            <a:ext cx="3435664" cy="918841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lang="sv-SE" sz="1450" b="1" spc="-20" dirty="0">
                <a:solidFill>
                  <a:srgbClr val="1A3C7C"/>
                </a:solidFill>
                <a:latin typeface="Proxima Nova Semibold"/>
                <a:cs typeface="Proxima Nova Semibold"/>
              </a:rPr>
              <a:t>Vilka </a:t>
            </a:r>
            <a:r>
              <a:rPr lang="sv-SE" sz="1450" b="1" spc="-10" dirty="0">
                <a:solidFill>
                  <a:srgbClr val="1A3C7C"/>
                </a:solidFill>
                <a:latin typeface="Proxima Nova Semibold"/>
                <a:cs typeface="Proxima Nova Semibold"/>
              </a:rPr>
              <a:t>kompetensområden behöver respektive målgrupp stärka i vår förening?</a:t>
            </a:r>
            <a:endParaRPr sz="1450" dirty="0">
              <a:latin typeface="Proxima Nova Semibold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04"/>
              </a:spcBef>
              <a:buChar char="-"/>
              <a:tabLst>
                <a:tab pos="95885" algn="l"/>
              </a:tabLst>
            </a:pPr>
            <a:endParaRPr sz="1200" dirty="0">
              <a:latin typeface="Proxima Nova Semibold"/>
              <a:cs typeface="Proxima Nova Semibold"/>
            </a:endParaRPr>
          </a:p>
        </p:txBody>
      </p:sp>
      <p:grpSp>
        <p:nvGrpSpPr>
          <p:cNvPr id="59" name="object 59"/>
          <p:cNvGrpSpPr/>
          <p:nvPr/>
        </p:nvGrpSpPr>
        <p:grpSpPr>
          <a:xfrm>
            <a:off x="15611550" y="550329"/>
            <a:ext cx="3918585" cy="6203315"/>
            <a:chOff x="15611550" y="550329"/>
            <a:chExt cx="3918585" cy="6203315"/>
          </a:xfrm>
        </p:grpSpPr>
        <p:sp>
          <p:nvSpPr>
            <p:cNvPr id="60" name="object 60"/>
            <p:cNvSpPr/>
            <p:nvPr/>
          </p:nvSpPr>
          <p:spPr>
            <a:xfrm>
              <a:off x="15611550" y="831240"/>
              <a:ext cx="3918585" cy="5922645"/>
            </a:xfrm>
            <a:custGeom>
              <a:avLst/>
              <a:gdLst/>
              <a:ahLst/>
              <a:cxnLst/>
              <a:rect l="l" t="t" r="r" b="b"/>
              <a:pathLst>
                <a:path w="3918584" h="5922645">
                  <a:moveTo>
                    <a:pt x="3858702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5862188"/>
                  </a:lnTo>
                  <a:lnTo>
                    <a:pt x="4702" y="5885479"/>
                  </a:lnTo>
                  <a:lnTo>
                    <a:pt x="17525" y="5904499"/>
                  </a:lnTo>
                  <a:lnTo>
                    <a:pt x="36545" y="5917323"/>
                  </a:lnTo>
                  <a:lnTo>
                    <a:pt x="59836" y="5922025"/>
                  </a:lnTo>
                  <a:lnTo>
                    <a:pt x="3858702" y="5922025"/>
                  </a:lnTo>
                  <a:lnTo>
                    <a:pt x="3881991" y="5917323"/>
                  </a:lnTo>
                  <a:lnTo>
                    <a:pt x="3901008" y="5904499"/>
                  </a:lnTo>
                  <a:lnTo>
                    <a:pt x="3913829" y="5885479"/>
                  </a:lnTo>
                  <a:lnTo>
                    <a:pt x="3918530" y="5862188"/>
                  </a:lnTo>
                  <a:lnTo>
                    <a:pt x="3918530" y="59836"/>
                  </a:lnTo>
                  <a:lnTo>
                    <a:pt x="3913829" y="36545"/>
                  </a:lnTo>
                  <a:lnTo>
                    <a:pt x="3901008" y="17525"/>
                  </a:lnTo>
                  <a:lnTo>
                    <a:pt x="3881991" y="4702"/>
                  </a:lnTo>
                  <a:lnTo>
                    <a:pt x="385870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61" name="object 61"/>
            <p:cNvSpPr/>
            <p:nvPr/>
          </p:nvSpPr>
          <p:spPr>
            <a:xfrm>
              <a:off x="17273762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0"/>
                  </a:move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close/>
                </a:path>
              </a:pathLst>
            </a:custGeom>
            <a:solidFill>
              <a:srgbClr val="00B8A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17273762" y="565252"/>
              <a:ext cx="594360" cy="594360"/>
            </a:xfrm>
            <a:custGeom>
              <a:avLst/>
              <a:gdLst/>
              <a:ahLst/>
              <a:cxnLst/>
              <a:rect l="l" t="t" r="r" b="b"/>
              <a:pathLst>
                <a:path w="594359" h="594360">
                  <a:moveTo>
                    <a:pt x="297057" y="594114"/>
                  </a:moveTo>
                  <a:lnTo>
                    <a:pt x="345241" y="590226"/>
                  </a:lnTo>
                  <a:lnTo>
                    <a:pt x="390949" y="578969"/>
                  </a:lnTo>
                  <a:lnTo>
                    <a:pt x="433571" y="560957"/>
                  </a:lnTo>
                  <a:lnTo>
                    <a:pt x="472494" y="536799"/>
                  </a:lnTo>
                  <a:lnTo>
                    <a:pt x="507107" y="507107"/>
                  </a:lnTo>
                  <a:lnTo>
                    <a:pt x="536799" y="472494"/>
                  </a:lnTo>
                  <a:lnTo>
                    <a:pt x="560957" y="433571"/>
                  </a:lnTo>
                  <a:lnTo>
                    <a:pt x="578969" y="390949"/>
                  </a:lnTo>
                  <a:lnTo>
                    <a:pt x="590226" y="345241"/>
                  </a:lnTo>
                  <a:lnTo>
                    <a:pt x="594114" y="297057"/>
                  </a:lnTo>
                  <a:lnTo>
                    <a:pt x="590226" y="248872"/>
                  </a:lnTo>
                  <a:lnTo>
                    <a:pt x="578969" y="203164"/>
                  </a:lnTo>
                  <a:lnTo>
                    <a:pt x="560957" y="160542"/>
                  </a:lnTo>
                  <a:lnTo>
                    <a:pt x="536799" y="121619"/>
                  </a:lnTo>
                  <a:lnTo>
                    <a:pt x="507107" y="87006"/>
                  </a:lnTo>
                  <a:lnTo>
                    <a:pt x="472494" y="57314"/>
                  </a:lnTo>
                  <a:lnTo>
                    <a:pt x="433571" y="33157"/>
                  </a:lnTo>
                  <a:lnTo>
                    <a:pt x="390949" y="15144"/>
                  </a:lnTo>
                  <a:lnTo>
                    <a:pt x="345241" y="3887"/>
                  </a:lnTo>
                  <a:lnTo>
                    <a:pt x="297057" y="0"/>
                  </a:lnTo>
                  <a:lnTo>
                    <a:pt x="248872" y="3887"/>
                  </a:lnTo>
                  <a:lnTo>
                    <a:pt x="203164" y="15144"/>
                  </a:lnTo>
                  <a:lnTo>
                    <a:pt x="160542" y="33157"/>
                  </a:lnTo>
                  <a:lnTo>
                    <a:pt x="121619" y="57314"/>
                  </a:lnTo>
                  <a:lnTo>
                    <a:pt x="87006" y="87006"/>
                  </a:lnTo>
                  <a:lnTo>
                    <a:pt x="57314" y="121619"/>
                  </a:lnTo>
                  <a:lnTo>
                    <a:pt x="33157" y="160542"/>
                  </a:lnTo>
                  <a:lnTo>
                    <a:pt x="15144" y="203164"/>
                  </a:lnTo>
                  <a:lnTo>
                    <a:pt x="3887" y="248872"/>
                  </a:lnTo>
                  <a:lnTo>
                    <a:pt x="0" y="297057"/>
                  </a:lnTo>
                  <a:lnTo>
                    <a:pt x="3887" y="345241"/>
                  </a:lnTo>
                  <a:lnTo>
                    <a:pt x="15144" y="390949"/>
                  </a:lnTo>
                  <a:lnTo>
                    <a:pt x="33157" y="433571"/>
                  </a:lnTo>
                  <a:lnTo>
                    <a:pt x="57314" y="472494"/>
                  </a:lnTo>
                  <a:lnTo>
                    <a:pt x="87006" y="507107"/>
                  </a:lnTo>
                  <a:lnTo>
                    <a:pt x="121619" y="536799"/>
                  </a:lnTo>
                  <a:lnTo>
                    <a:pt x="160542" y="560957"/>
                  </a:lnTo>
                  <a:lnTo>
                    <a:pt x="203164" y="578969"/>
                  </a:lnTo>
                  <a:lnTo>
                    <a:pt x="248872" y="590226"/>
                  </a:lnTo>
                  <a:lnTo>
                    <a:pt x="297057" y="594114"/>
                  </a:lnTo>
                  <a:close/>
                </a:path>
              </a:pathLst>
            </a:custGeom>
            <a:ln w="2955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3" name="object 63"/>
          <p:cNvSpPr txBox="1"/>
          <p:nvPr/>
        </p:nvSpPr>
        <p:spPr>
          <a:xfrm>
            <a:off x="17412458" y="524558"/>
            <a:ext cx="331470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5</a:t>
            </a:r>
            <a:endParaRPr sz="3850">
              <a:latin typeface="Proxima Nova Black"/>
              <a:cs typeface="Proxima Nova Black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15899496" y="1122433"/>
            <a:ext cx="1518837" cy="2372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lang="sv-SE" sz="1450" b="1" spc="-10" dirty="0">
                <a:solidFill>
                  <a:srgbClr val="1E3479"/>
                </a:solidFill>
                <a:latin typeface="Proxima Nova Extrabold"/>
                <a:cs typeface="Proxima Nova Extrabold"/>
              </a:rPr>
              <a:t>Identifiera</a:t>
            </a:r>
            <a:endParaRPr sz="1450" dirty="0">
              <a:solidFill>
                <a:srgbClr val="1E3479"/>
              </a:solidFill>
              <a:latin typeface="Proxima Nova Extrabold"/>
              <a:cs typeface="Proxima Nova Extrabold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15899496" y="1338578"/>
            <a:ext cx="3044190" cy="1562607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5"/>
              </a:spcBef>
            </a:pPr>
            <a:r>
              <a:rPr lang="sv-SE" sz="1450" b="1" spc="-20" dirty="0">
                <a:solidFill>
                  <a:srgbClr val="1A3C7C"/>
                </a:solidFill>
                <a:latin typeface="Proxima Nova Semibold"/>
                <a:cs typeface="Proxima Nova Semibold"/>
              </a:rPr>
              <a:t>Vilka utbildningar finns tillgängliga för oss t ex via vårt Förbund och RF-SISU Västra Götaland?</a:t>
            </a:r>
            <a:r>
              <a:rPr lang="sv-SE" sz="1200" b="1" spc="-20" dirty="0">
                <a:solidFill>
                  <a:srgbClr val="0070C0"/>
                </a:solidFill>
                <a:latin typeface="Proxima Nova Semibold"/>
                <a:cs typeface="Proxima Nova Extrabold"/>
              </a:rPr>
              <a:t> </a:t>
            </a:r>
            <a:endParaRPr lang="sv-SE" sz="1200" dirty="0">
              <a:solidFill>
                <a:srgbClr val="0070C0"/>
              </a:solidFill>
              <a:latin typeface="Proxima Nova Extrabold"/>
              <a:cs typeface="Proxima Nova Extrabold"/>
            </a:endParaRPr>
          </a:p>
          <a:p>
            <a:pPr marL="12065">
              <a:spcBef>
                <a:spcPts val="210"/>
              </a:spcBef>
              <a:tabLst>
                <a:tab pos="95885" algn="l"/>
              </a:tabLst>
            </a:pPr>
            <a:endParaRPr lang="sv-SE" sz="1200" dirty="0">
              <a:latin typeface="Proxima Nova Extrabold"/>
              <a:cs typeface="Proxima Nova Extrabold"/>
            </a:endParaRPr>
          </a:p>
          <a:p>
            <a:pPr marL="95250" indent="-83185">
              <a:lnSpc>
                <a:spcPct val="100000"/>
              </a:lnSpc>
              <a:spcBef>
                <a:spcPts val="210"/>
              </a:spcBef>
              <a:buChar char="-"/>
              <a:tabLst>
                <a:tab pos="95885" algn="l"/>
              </a:tabLst>
            </a:pPr>
            <a:endParaRPr lang="sv-SE" sz="1200" dirty="0">
              <a:latin typeface="Proxima Nova Semibold"/>
              <a:cs typeface="Proxima Nova Semibold"/>
            </a:endParaRPr>
          </a:p>
          <a:p>
            <a:pPr marL="95250" indent="-83185">
              <a:lnSpc>
                <a:spcPct val="100000"/>
              </a:lnSpc>
              <a:spcBef>
                <a:spcPts val="204"/>
              </a:spcBef>
              <a:buChar char="-"/>
              <a:tabLst>
                <a:tab pos="95885" algn="l"/>
              </a:tabLst>
            </a:pPr>
            <a:endParaRPr sz="1200" dirty="0">
              <a:latin typeface="Proxima Nova Semibold"/>
              <a:cs typeface="Proxima Nova Semibold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17388764" y="8354004"/>
            <a:ext cx="330835" cy="6115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850" b="1" spc="-5" dirty="0">
                <a:solidFill>
                  <a:srgbClr val="FFFFFF"/>
                </a:solidFill>
                <a:latin typeface="Proxima Nova Black"/>
                <a:cs typeface="Proxima Nova Black"/>
              </a:rPr>
              <a:t>6</a:t>
            </a:r>
            <a:endParaRPr sz="3850">
              <a:latin typeface="Proxima Nova Black"/>
              <a:cs typeface="Proxima Nova Black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15899496" y="8951876"/>
            <a:ext cx="3153410" cy="1100301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280"/>
              </a:spcBef>
            </a:pPr>
            <a:r>
              <a:rPr lang="sv-SE"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Vad behöver vi göra för att skapa bra förutsättningar för våra medlemmar att bedriva bildning/utbildning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?</a:t>
            </a:r>
            <a:endParaRPr lang="sv-SE" sz="1450" b="1" spc="-10" dirty="0">
              <a:solidFill>
                <a:srgbClr val="1A3C7C"/>
              </a:solidFill>
              <a:latin typeface="Proxima Nova Extrabold"/>
              <a:cs typeface="Proxima Nova Extrabold"/>
            </a:endParaRPr>
          </a:p>
          <a:p>
            <a:pPr marL="12700" marR="5080">
              <a:lnSpc>
                <a:spcPts val="1600"/>
              </a:lnSpc>
              <a:spcBef>
                <a:spcPts val="280"/>
              </a:spcBef>
            </a:pPr>
            <a:endParaRPr sz="1450" dirty="0">
              <a:latin typeface="Proxima Nova Extrabold"/>
              <a:cs typeface="Proxima Nova Extrabold"/>
            </a:endParaRPr>
          </a:p>
        </p:txBody>
      </p:sp>
      <p:grpSp>
        <p:nvGrpSpPr>
          <p:cNvPr id="75" name="object 75"/>
          <p:cNvGrpSpPr/>
          <p:nvPr/>
        </p:nvGrpSpPr>
        <p:grpSpPr>
          <a:xfrm>
            <a:off x="3285914" y="7552325"/>
            <a:ext cx="11226800" cy="6109970"/>
            <a:chOff x="3285914" y="7552325"/>
            <a:chExt cx="11226800" cy="6109970"/>
          </a:xfrm>
        </p:grpSpPr>
        <p:sp>
          <p:nvSpPr>
            <p:cNvPr id="76" name="object 76"/>
            <p:cNvSpPr/>
            <p:nvPr/>
          </p:nvSpPr>
          <p:spPr>
            <a:xfrm>
              <a:off x="7816372" y="7582170"/>
              <a:ext cx="2165985" cy="2165985"/>
            </a:xfrm>
            <a:custGeom>
              <a:avLst/>
              <a:gdLst/>
              <a:ahLst/>
              <a:cxnLst/>
              <a:rect l="l" t="t" r="r" b="b"/>
              <a:pathLst>
                <a:path w="2165984" h="2165984">
                  <a:moveTo>
                    <a:pt x="1082772" y="0"/>
                  </a:moveTo>
                  <a:lnTo>
                    <a:pt x="1034541" y="1054"/>
                  </a:lnTo>
                  <a:lnTo>
                    <a:pt x="986851" y="4190"/>
                  </a:lnTo>
                  <a:lnTo>
                    <a:pt x="939744" y="9362"/>
                  </a:lnTo>
                  <a:lnTo>
                    <a:pt x="893266" y="16527"/>
                  </a:lnTo>
                  <a:lnTo>
                    <a:pt x="847460" y="25641"/>
                  </a:lnTo>
                  <a:lnTo>
                    <a:pt x="802371" y="36659"/>
                  </a:lnTo>
                  <a:lnTo>
                    <a:pt x="758042" y="49538"/>
                  </a:lnTo>
                  <a:lnTo>
                    <a:pt x="714517" y="64233"/>
                  </a:lnTo>
                  <a:lnTo>
                    <a:pt x="671840" y="80701"/>
                  </a:lnTo>
                  <a:lnTo>
                    <a:pt x="630056" y="98897"/>
                  </a:lnTo>
                  <a:lnTo>
                    <a:pt x="589208" y="118778"/>
                  </a:lnTo>
                  <a:lnTo>
                    <a:pt x="549340" y="140299"/>
                  </a:lnTo>
                  <a:lnTo>
                    <a:pt x="510497" y="163417"/>
                  </a:lnTo>
                  <a:lnTo>
                    <a:pt x="472722" y="188088"/>
                  </a:lnTo>
                  <a:lnTo>
                    <a:pt x="436060" y="214267"/>
                  </a:lnTo>
                  <a:lnTo>
                    <a:pt x="400554" y="241910"/>
                  </a:lnTo>
                  <a:lnTo>
                    <a:pt x="366248" y="270974"/>
                  </a:lnTo>
                  <a:lnTo>
                    <a:pt x="333187" y="301415"/>
                  </a:lnTo>
                  <a:lnTo>
                    <a:pt x="301414" y="333188"/>
                  </a:lnTo>
                  <a:lnTo>
                    <a:pt x="270974" y="366249"/>
                  </a:lnTo>
                  <a:lnTo>
                    <a:pt x="241910" y="400555"/>
                  </a:lnTo>
                  <a:lnTo>
                    <a:pt x="214266" y="436061"/>
                  </a:lnTo>
                  <a:lnTo>
                    <a:pt x="188087" y="472724"/>
                  </a:lnTo>
                  <a:lnTo>
                    <a:pt x="163417" y="510499"/>
                  </a:lnTo>
                  <a:lnTo>
                    <a:pt x="140299" y="549343"/>
                  </a:lnTo>
                  <a:lnTo>
                    <a:pt x="118778" y="589211"/>
                  </a:lnTo>
                  <a:lnTo>
                    <a:pt x="98897" y="630059"/>
                  </a:lnTo>
                  <a:lnTo>
                    <a:pt x="80701" y="671844"/>
                  </a:lnTo>
                  <a:lnTo>
                    <a:pt x="64233" y="714521"/>
                  </a:lnTo>
                  <a:lnTo>
                    <a:pt x="49537" y="758046"/>
                  </a:lnTo>
                  <a:lnTo>
                    <a:pt x="36659" y="802376"/>
                  </a:lnTo>
                  <a:lnTo>
                    <a:pt x="25641" y="847466"/>
                  </a:lnTo>
                  <a:lnTo>
                    <a:pt x="16527" y="893272"/>
                  </a:lnTo>
                  <a:lnTo>
                    <a:pt x="9362" y="939751"/>
                  </a:lnTo>
                  <a:lnTo>
                    <a:pt x="4190" y="986858"/>
                  </a:lnTo>
                  <a:lnTo>
                    <a:pt x="1054" y="1034549"/>
                  </a:lnTo>
                  <a:lnTo>
                    <a:pt x="0" y="1082781"/>
                  </a:lnTo>
                  <a:lnTo>
                    <a:pt x="1054" y="1131011"/>
                  </a:lnTo>
                  <a:lnTo>
                    <a:pt x="4190" y="1178702"/>
                  </a:lnTo>
                  <a:lnTo>
                    <a:pt x="9362" y="1225808"/>
                  </a:lnTo>
                  <a:lnTo>
                    <a:pt x="16527" y="1272287"/>
                  </a:lnTo>
                  <a:lnTo>
                    <a:pt x="25641" y="1318092"/>
                  </a:lnTo>
                  <a:lnTo>
                    <a:pt x="36659" y="1363182"/>
                  </a:lnTo>
                  <a:lnTo>
                    <a:pt x="49537" y="1407511"/>
                  </a:lnTo>
                  <a:lnTo>
                    <a:pt x="64233" y="1451036"/>
                  </a:lnTo>
                  <a:lnTo>
                    <a:pt x="80701" y="1493713"/>
                  </a:lnTo>
                  <a:lnTo>
                    <a:pt x="98897" y="1535497"/>
                  </a:lnTo>
                  <a:lnTo>
                    <a:pt x="118778" y="1576345"/>
                  </a:lnTo>
                  <a:lnTo>
                    <a:pt x="140299" y="1616213"/>
                  </a:lnTo>
                  <a:lnTo>
                    <a:pt x="163417" y="1655056"/>
                  </a:lnTo>
                  <a:lnTo>
                    <a:pt x="188087" y="1692831"/>
                  </a:lnTo>
                  <a:lnTo>
                    <a:pt x="214266" y="1729493"/>
                  </a:lnTo>
                  <a:lnTo>
                    <a:pt x="241910" y="1764999"/>
                  </a:lnTo>
                  <a:lnTo>
                    <a:pt x="270974" y="1799305"/>
                  </a:lnTo>
                  <a:lnTo>
                    <a:pt x="301414" y="1832366"/>
                  </a:lnTo>
                  <a:lnTo>
                    <a:pt x="333187" y="1864139"/>
                  </a:lnTo>
                  <a:lnTo>
                    <a:pt x="366248" y="1894579"/>
                  </a:lnTo>
                  <a:lnTo>
                    <a:pt x="400554" y="1923643"/>
                  </a:lnTo>
                  <a:lnTo>
                    <a:pt x="436060" y="1951286"/>
                  </a:lnTo>
                  <a:lnTo>
                    <a:pt x="472722" y="1977465"/>
                  </a:lnTo>
                  <a:lnTo>
                    <a:pt x="510497" y="2002136"/>
                  </a:lnTo>
                  <a:lnTo>
                    <a:pt x="549340" y="2025254"/>
                  </a:lnTo>
                  <a:lnTo>
                    <a:pt x="589208" y="2046775"/>
                  </a:lnTo>
                  <a:lnTo>
                    <a:pt x="630056" y="2066656"/>
                  </a:lnTo>
                  <a:lnTo>
                    <a:pt x="671840" y="2084852"/>
                  </a:lnTo>
                  <a:lnTo>
                    <a:pt x="714517" y="2101320"/>
                  </a:lnTo>
                  <a:lnTo>
                    <a:pt x="758042" y="2116015"/>
                  </a:lnTo>
                  <a:lnTo>
                    <a:pt x="802371" y="2128894"/>
                  </a:lnTo>
                  <a:lnTo>
                    <a:pt x="847460" y="2139912"/>
                  </a:lnTo>
                  <a:lnTo>
                    <a:pt x="893266" y="2149025"/>
                  </a:lnTo>
                  <a:lnTo>
                    <a:pt x="939744" y="2156190"/>
                  </a:lnTo>
                  <a:lnTo>
                    <a:pt x="986851" y="2161363"/>
                  </a:lnTo>
                  <a:lnTo>
                    <a:pt x="1034541" y="2164498"/>
                  </a:lnTo>
                  <a:lnTo>
                    <a:pt x="1082772" y="2165553"/>
                  </a:lnTo>
                  <a:lnTo>
                    <a:pt x="1131003" y="2164498"/>
                  </a:lnTo>
                  <a:lnTo>
                    <a:pt x="1178694" y="2161363"/>
                  </a:lnTo>
                  <a:lnTo>
                    <a:pt x="1225800" y="2156190"/>
                  </a:lnTo>
                  <a:lnTo>
                    <a:pt x="1272278" y="2149025"/>
                  </a:lnTo>
                  <a:lnTo>
                    <a:pt x="1318084" y="2139912"/>
                  </a:lnTo>
                  <a:lnTo>
                    <a:pt x="1363174" y="2128894"/>
                  </a:lnTo>
                  <a:lnTo>
                    <a:pt x="1407503" y="2116015"/>
                  </a:lnTo>
                  <a:lnTo>
                    <a:pt x="1451028" y="2101320"/>
                  </a:lnTo>
                  <a:lnTo>
                    <a:pt x="1493704" y="2084852"/>
                  </a:lnTo>
                  <a:lnTo>
                    <a:pt x="1535489" y="2066656"/>
                  </a:lnTo>
                  <a:lnTo>
                    <a:pt x="1576337" y="2046775"/>
                  </a:lnTo>
                  <a:lnTo>
                    <a:pt x="1616204" y="2025254"/>
                  </a:lnTo>
                  <a:lnTo>
                    <a:pt x="1655047" y="2002136"/>
                  </a:lnTo>
                  <a:lnTo>
                    <a:pt x="1692822" y="1977465"/>
                  </a:lnTo>
                  <a:lnTo>
                    <a:pt x="1729485" y="1951286"/>
                  </a:lnTo>
                  <a:lnTo>
                    <a:pt x="1764991" y="1923643"/>
                  </a:lnTo>
                  <a:lnTo>
                    <a:pt x="1799296" y="1894579"/>
                  </a:lnTo>
                  <a:lnTo>
                    <a:pt x="1832357" y="1864139"/>
                  </a:lnTo>
                  <a:lnTo>
                    <a:pt x="1864130" y="1832366"/>
                  </a:lnTo>
                  <a:lnTo>
                    <a:pt x="1894571" y="1799305"/>
                  </a:lnTo>
                  <a:lnTo>
                    <a:pt x="1923634" y="1764999"/>
                  </a:lnTo>
                  <a:lnTo>
                    <a:pt x="1951278" y="1729493"/>
                  </a:lnTo>
                  <a:lnTo>
                    <a:pt x="1977457" y="1692831"/>
                  </a:lnTo>
                  <a:lnTo>
                    <a:pt x="2002127" y="1655056"/>
                  </a:lnTo>
                  <a:lnTo>
                    <a:pt x="2025245" y="1616213"/>
                  </a:lnTo>
                  <a:lnTo>
                    <a:pt x="2046767" y="1576345"/>
                  </a:lnTo>
                  <a:lnTo>
                    <a:pt x="2066647" y="1535497"/>
                  </a:lnTo>
                  <a:lnTo>
                    <a:pt x="2084844" y="1493713"/>
                  </a:lnTo>
                  <a:lnTo>
                    <a:pt x="2101312" y="1451036"/>
                  </a:lnTo>
                  <a:lnTo>
                    <a:pt x="2116007" y="1407511"/>
                  </a:lnTo>
                  <a:lnTo>
                    <a:pt x="2128885" y="1363182"/>
                  </a:lnTo>
                  <a:lnTo>
                    <a:pt x="2139904" y="1318092"/>
                  </a:lnTo>
                  <a:lnTo>
                    <a:pt x="2149017" y="1272287"/>
                  </a:lnTo>
                  <a:lnTo>
                    <a:pt x="2156182" y="1225808"/>
                  </a:lnTo>
                  <a:lnTo>
                    <a:pt x="2161354" y="1178702"/>
                  </a:lnTo>
                  <a:lnTo>
                    <a:pt x="2164490" y="1131011"/>
                  </a:lnTo>
                  <a:lnTo>
                    <a:pt x="2165545" y="1082781"/>
                  </a:lnTo>
                  <a:lnTo>
                    <a:pt x="2164490" y="1034549"/>
                  </a:lnTo>
                  <a:lnTo>
                    <a:pt x="2161354" y="986858"/>
                  </a:lnTo>
                  <a:lnTo>
                    <a:pt x="2156182" y="939751"/>
                  </a:lnTo>
                  <a:lnTo>
                    <a:pt x="2149017" y="893272"/>
                  </a:lnTo>
                  <a:lnTo>
                    <a:pt x="2139904" y="847466"/>
                  </a:lnTo>
                  <a:lnTo>
                    <a:pt x="2128885" y="802376"/>
                  </a:lnTo>
                  <a:lnTo>
                    <a:pt x="2116007" y="758046"/>
                  </a:lnTo>
                  <a:lnTo>
                    <a:pt x="2101312" y="714521"/>
                  </a:lnTo>
                  <a:lnTo>
                    <a:pt x="2084844" y="671844"/>
                  </a:lnTo>
                  <a:lnTo>
                    <a:pt x="2066647" y="630059"/>
                  </a:lnTo>
                  <a:lnTo>
                    <a:pt x="2046767" y="589211"/>
                  </a:lnTo>
                  <a:lnTo>
                    <a:pt x="2025245" y="549343"/>
                  </a:lnTo>
                  <a:lnTo>
                    <a:pt x="2002127" y="510499"/>
                  </a:lnTo>
                  <a:lnTo>
                    <a:pt x="1977457" y="472724"/>
                  </a:lnTo>
                  <a:lnTo>
                    <a:pt x="1951278" y="436061"/>
                  </a:lnTo>
                  <a:lnTo>
                    <a:pt x="1923634" y="400555"/>
                  </a:lnTo>
                  <a:lnTo>
                    <a:pt x="1894571" y="366249"/>
                  </a:lnTo>
                  <a:lnTo>
                    <a:pt x="1864130" y="333188"/>
                  </a:lnTo>
                  <a:lnTo>
                    <a:pt x="1832357" y="301415"/>
                  </a:lnTo>
                  <a:lnTo>
                    <a:pt x="1799296" y="270974"/>
                  </a:lnTo>
                  <a:lnTo>
                    <a:pt x="1764991" y="241910"/>
                  </a:lnTo>
                  <a:lnTo>
                    <a:pt x="1729485" y="214267"/>
                  </a:lnTo>
                  <a:lnTo>
                    <a:pt x="1692822" y="188088"/>
                  </a:lnTo>
                  <a:lnTo>
                    <a:pt x="1655047" y="163417"/>
                  </a:lnTo>
                  <a:lnTo>
                    <a:pt x="1616204" y="140299"/>
                  </a:lnTo>
                  <a:lnTo>
                    <a:pt x="1576337" y="118778"/>
                  </a:lnTo>
                  <a:lnTo>
                    <a:pt x="1535489" y="98897"/>
                  </a:lnTo>
                  <a:lnTo>
                    <a:pt x="1493704" y="80701"/>
                  </a:lnTo>
                  <a:lnTo>
                    <a:pt x="1451028" y="64233"/>
                  </a:lnTo>
                  <a:lnTo>
                    <a:pt x="1407503" y="49538"/>
                  </a:lnTo>
                  <a:lnTo>
                    <a:pt x="1363174" y="36659"/>
                  </a:lnTo>
                  <a:lnTo>
                    <a:pt x="1318084" y="25641"/>
                  </a:lnTo>
                  <a:lnTo>
                    <a:pt x="1272278" y="16527"/>
                  </a:lnTo>
                  <a:lnTo>
                    <a:pt x="1225800" y="9362"/>
                  </a:lnTo>
                  <a:lnTo>
                    <a:pt x="1178694" y="4190"/>
                  </a:lnTo>
                  <a:lnTo>
                    <a:pt x="1131003" y="1054"/>
                  </a:lnTo>
                  <a:lnTo>
                    <a:pt x="1082772" y="0"/>
                  </a:lnTo>
                  <a:close/>
                </a:path>
              </a:pathLst>
            </a:custGeom>
            <a:solidFill>
              <a:srgbClr val="00AB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7" name="object 77"/>
            <p:cNvSpPr/>
            <p:nvPr/>
          </p:nvSpPr>
          <p:spPr>
            <a:xfrm>
              <a:off x="7816372" y="7582170"/>
              <a:ext cx="2165985" cy="2165985"/>
            </a:xfrm>
            <a:custGeom>
              <a:avLst/>
              <a:gdLst/>
              <a:ahLst/>
              <a:cxnLst/>
              <a:rect l="l" t="t" r="r" b="b"/>
              <a:pathLst>
                <a:path w="2165984" h="2165984">
                  <a:moveTo>
                    <a:pt x="1082772" y="2165553"/>
                  </a:moveTo>
                  <a:lnTo>
                    <a:pt x="1131003" y="2164498"/>
                  </a:lnTo>
                  <a:lnTo>
                    <a:pt x="1178694" y="2161363"/>
                  </a:lnTo>
                  <a:lnTo>
                    <a:pt x="1225800" y="2156190"/>
                  </a:lnTo>
                  <a:lnTo>
                    <a:pt x="1272278" y="2149025"/>
                  </a:lnTo>
                  <a:lnTo>
                    <a:pt x="1318084" y="2139912"/>
                  </a:lnTo>
                  <a:lnTo>
                    <a:pt x="1363174" y="2128894"/>
                  </a:lnTo>
                  <a:lnTo>
                    <a:pt x="1407503" y="2116015"/>
                  </a:lnTo>
                  <a:lnTo>
                    <a:pt x="1451028" y="2101320"/>
                  </a:lnTo>
                  <a:lnTo>
                    <a:pt x="1493704" y="2084852"/>
                  </a:lnTo>
                  <a:lnTo>
                    <a:pt x="1535489" y="2066656"/>
                  </a:lnTo>
                  <a:lnTo>
                    <a:pt x="1576337" y="2046775"/>
                  </a:lnTo>
                  <a:lnTo>
                    <a:pt x="1616204" y="2025254"/>
                  </a:lnTo>
                  <a:lnTo>
                    <a:pt x="1655047" y="2002136"/>
                  </a:lnTo>
                  <a:lnTo>
                    <a:pt x="1692822" y="1977465"/>
                  </a:lnTo>
                  <a:lnTo>
                    <a:pt x="1729485" y="1951286"/>
                  </a:lnTo>
                  <a:lnTo>
                    <a:pt x="1764991" y="1923643"/>
                  </a:lnTo>
                  <a:lnTo>
                    <a:pt x="1799296" y="1894579"/>
                  </a:lnTo>
                  <a:lnTo>
                    <a:pt x="1832357" y="1864139"/>
                  </a:lnTo>
                  <a:lnTo>
                    <a:pt x="1864130" y="1832366"/>
                  </a:lnTo>
                  <a:lnTo>
                    <a:pt x="1894571" y="1799305"/>
                  </a:lnTo>
                  <a:lnTo>
                    <a:pt x="1923634" y="1764999"/>
                  </a:lnTo>
                  <a:lnTo>
                    <a:pt x="1951278" y="1729493"/>
                  </a:lnTo>
                  <a:lnTo>
                    <a:pt x="1977457" y="1692831"/>
                  </a:lnTo>
                  <a:lnTo>
                    <a:pt x="2002127" y="1655056"/>
                  </a:lnTo>
                  <a:lnTo>
                    <a:pt x="2025245" y="1616213"/>
                  </a:lnTo>
                  <a:lnTo>
                    <a:pt x="2046767" y="1576345"/>
                  </a:lnTo>
                  <a:lnTo>
                    <a:pt x="2066647" y="1535497"/>
                  </a:lnTo>
                  <a:lnTo>
                    <a:pt x="2084844" y="1493713"/>
                  </a:lnTo>
                  <a:lnTo>
                    <a:pt x="2101312" y="1451036"/>
                  </a:lnTo>
                  <a:lnTo>
                    <a:pt x="2116007" y="1407511"/>
                  </a:lnTo>
                  <a:lnTo>
                    <a:pt x="2128885" y="1363182"/>
                  </a:lnTo>
                  <a:lnTo>
                    <a:pt x="2139904" y="1318092"/>
                  </a:lnTo>
                  <a:lnTo>
                    <a:pt x="2149017" y="1272287"/>
                  </a:lnTo>
                  <a:lnTo>
                    <a:pt x="2156182" y="1225808"/>
                  </a:lnTo>
                  <a:lnTo>
                    <a:pt x="2161354" y="1178702"/>
                  </a:lnTo>
                  <a:lnTo>
                    <a:pt x="2164490" y="1131011"/>
                  </a:lnTo>
                  <a:lnTo>
                    <a:pt x="2165545" y="1082781"/>
                  </a:lnTo>
                  <a:lnTo>
                    <a:pt x="2164490" y="1034549"/>
                  </a:lnTo>
                  <a:lnTo>
                    <a:pt x="2161354" y="986858"/>
                  </a:lnTo>
                  <a:lnTo>
                    <a:pt x="2156182" y="939751"/>
                  </a:lnTo>
                  <a:lnTo>
                    <a:pt x="2149017" y="893272"/>
                  </a:lnTo>
                  <a:lnTo>
                    <a:pt x="2139904" y="847466"/>
                  </a:lnTo>
                  <a:lnTo>
                    <a:pt x="2128885" y="802376"/>
                  </a:lnTo>
                  <a:lnTo>
                    <a:pt x="2116007" y="758046"/>
                  </a:lnTo>
                  <a:lnTo>
                    <a:pt x="2101312" y="714521"/>
                  </a:lnTo>
                  <a:lnTo>
                    <a:pt x="2084844" y="671844"/>
                  </a:lnTo>
                  <a:lnTo>
                    <a:pt x="2066647" y="630059"/>
                  </a:lnTo>
                  <a:lnTo>
                    <a:pt x="2046767" y="589211"/>
                  </a:lnTo>
                  <a:lnTo>
                    <a:pt x="2025245" y="549343"/>
                  </a:lnTo>
                  <a:lnTo>
                    <a:pt x="2002127" y="510499"/>
                  </a:lnTo>
                  <a:lnTo>
                    <a:pt x="1977457" y="472724"/>
                  </a:lnTo>
                  <a:lnTo>
                    <a:pt x="1951278" y="436061"/>
                  </a:lnTo>
                  <a:lnTo>
                    <a:pt x="1923634" y="400555"/>
                  </a:lnTo>
                  <a:lnTo>
                    <a:pt x="1894571" y="366249"/>
                  </a:lnTo>
                  <a:lnTo>
                    <a:pt x="1864130" y="333188"/>
                  </a:lnTo>
                  <a:lnTo>
                    <a:pt x="1832357" y="301415"/>
                  </a:lnTo>
                  <a:lnTo>
                    <a:pt x="1799296" y="270974"/>
                  </a:lnTo>
                  <a:lnTo>
                    <a:pt x="1764991" y="241910"/>
                  </a:lnTo>
                  <a:lnTo>
                    <a:pt x="1729485" y="214267"/>
                  </a:lnTo>
                  <a:lnTo>
                    <a:pt x="1692822" y="188088"/>
                  </a:lnTo>
                  <a:lnTo>
                    <a:pt x="1655047" y="163417"/>
                  </a:lnTo>
                  <a:lnTo>
                    <a:pt x="1616204" y="140299"/>
                  </a:lnTo>
                  <a:lnTo>
                    <a:pt x="1576337" y="118778"/>
                  </a:lnTo>
                  <a:lnTo>
                    <a:pt x="1535489" y="98897"/>
                  </a:lnTo>
                  <a:lnTo>
                    <a:pt x="1493704" y="80701"/>
                  </a:lnTo>
                  <a:lnTo>
                    <a:pt x="1451028" y="64233"/>
                  </a:lnTo>
                  <a:lnTo>
                    <a:pt x="1407503" y="49538"/>
                  </a:lnTo>
                  <a:lnTo>
                    <a:pt x="1363174" y="36659"/>
                  </a:lnTo>
                  <a:lnTo>
                    <a:pt x="1318084" y="25641"/>
                  </a:lnTo>
                  <a:lnTo>
                    <a:pt x="1272278" y="16527"/>
                  </a:lnTo>
                  <a:lnTo>
                    <a:pt x="1225800" y="9362"/>
                  </a:lnTo>
                  <a:lnTo>
                    <a:pt x="1178694" y="4190"/>
                  </a:lnTo>
                  <a:lnTo>
                    <a:pt x="1131003" y="1054"/>
                  </a:lnTo>
                  <a:lnTo>
                    <a:pt x="1082772" y="0"/>
                  </a:lnTo>
                  <a:lnTo>
                    <a:pt x="1034541" y="1054"/>
                  </a:lnTo>
                  <a:lnTo>
                    <a:pt x="986851" y="4190"/>
                  </a:lnTo>
                  <a:lnTo>
                    <a:pt x="939744" y="9362"/>
                  </a:lnTo>
                  <a:lnTo>
                    <a:pt x="893266" y="16527"/>
                  </a:lnTo>
                  <a:lnTo>
                    <a:pt x="847460" y="25641"/>
                  </a:lnTo>
                  <a:lnTo>
                    <a:pt x="802371" y="36659"/>
                  </a:lnTo>
                  <a:lnTo>
                    <a:pt x="758042" y="49538"/>
                  </a:lnTo>
                  <a:lnTo>
                    <a:pt x="714517" y="64233"/>
                  </a:lnTo>
                  <a:lnTo>
                    <a:pt x="671840" y="80701"/>
                  </a:lnTo>
                  <a:lnTo>
                    <a:pt x="630056" y="98897"/>
                  </a:lnTo>
                  <a:lnTo>
                    <a:pt x="589208" y="118778"/>
                  </a:lnTo>
                  <a:lnTo>
                    <a:pt x="549340" y="140299"/>
                  </a:lnTo>
                  <a:lnTo>
                    <a:pt x="510497" y="163417"/>
                  </a:lnTo>
                  <a:lnTo>
                    <a:pt x="472722" y="188088"/>
                  </a:lnTo>
                  <a:lnTo>
                    <a:pt x="436060" y="214267"/>
                  </a:lnTo>
                  <a:lnTo>
                    <a:pt x="400554" y="241910"/>
                  </a:lnTo>
                  <a:lnTo>
                    <a:pt x="366248" y="270974"/>
                  </a:lnTo>
                  <a:lnTo>
                    <a:pt x="333187" y="301415"/>
                  </a:lnTo>
                  <a:lnTo>
                    <a:pt x="301414" y="333188"/>
                  </a:lnTo>
                  <a:lnTo>
                    <a:pt x="270974" y="366249"/>
                  </a:lnTo>
                  <a:lnTo>
                    <a:pt x="241910" y="400555"/>
                  </a:lnTo>
                  <a:lnTo>
                    <a:pt x="214266" y="436061"/>
                  </a:lnTo>
                  <a:lnTo>
                    <a:pt x="188087" y="472724"/>
                  </a:lnTo>
                  <a:lnTo>
                    <a:pt x="163417" y="510499"/>
                  </a:lnTo>
                  <a:lnTo>
                    <a:pt x="140299" y="549343"/>
                  </a:lnTo>
                  <a:lnTo>
                    <a:pt x="118778" y="589211"/>
                  </a:lnTo>
                  <a:lnTo>
                    <a:pt x="98897" y="630059"/>
                  </a:lnTo>
                  <a:lnTo>
                    <a:pt x="80701" y="671844"/>
                  </a:lnTo>
                  <a:lnTo>
                    <a:pt x="64233" y="714521"/>
                  </a:lnTo>
                  <a:lnTo>
                    <a:pt x="49537" y="758046"/>
                  </a:lnTo>
                  <a:lnTo>
                    <a:pt x="36659" y="802376"/>
                  </a:lnTo>
                  <a:lnTo>
                    <a:pt x="25641" y="847466"/>
                  </a:lnTo>
                  <a:lnTo>
                    <a:pt x="16527" y="893272"/>
                  </a:lnTo>
                  <a:lnTo>
                    <a:pt x="9362" y="939751"/>
                  </a:lnTo>
                  <a:lnTo>
                    <a:pt x="4190" y="986858"/>
                  </a:lnTo>
                  <a:lnTo>
                    <a:pt x="1054" y="1034549"/>
                  </a:lnTo>
                  <a:lnTo>
                    <a:pt x="0" y="1082781"/>
                  </a:lnTo>
                  <a:lnTo>
                    <a:pt x="1054" y="1131011"/>
                  </a:lnTo>
                  <a:lnTo>
                    <a:pt x="4190" y="1178702"/>
                  </a:lnTo>
                  <a:lnTo>
                    <a:pt x="9362" y="1225808"/>
                  </a:lnTo>
                  <a:lnTo>
                    <a:pt x="16527" y="1272287"/>
                  </a:lnTo>
                  <a:lnTo>
                    <a:pt x="25641" y="1318092"/>
                  </a:lnTo>
                  <a:lnTo>
                    <a:pt x="36659" y="1363182"/>
                  </a:lnTo>
                  <a:lnTo>
                    <a:pt x="49537" y="1407511"/>
                  </a:lnTo>
                  <a:lnTo>
                    <a:pt x="64233" y="1451036"/>
                  </a:lnTo>
                  <a:lnTo>
                    <a:pt x="80701" y="1493713"/>
                  </a:lnTo>
                  <a:lnTo>
                    <a:pt x="98897" y="1535497"/>
                  </a:lnTo>
                  <a:lnTo>
                    <a:pt x="118778" y="1576345"/>
                  </a:lnTo>
                  <a:lnTo>
                    <a:pt x="140299" y="1616213"/>
                  </a:lnTo>
                  <a:lnTo>
                    <a:pt x="163417" y="1655056"/>
                  </a:lnTo>
                  <a:lnTo>
                    <a:pt x="188087" y="1692831"/>
                  </a:lnTo>
                  <a:lnTo>
                    <a:pt x="214266" y="1729493"/>
                  </a:lnTo>
                  <a:lnTo>
                    <a:pt x="241910" y="1764999"/>
                  </a:lnTo>
                  <a:lnTo>
                    <a:pt x="270974" y="1799305"/>
                  </a:lnTo>
                  <a:lnTo>
                    <a:pt x="301414" y="1832366"/>
                  </a:lnTo>
                  <a:lnTo>
                    <a:pt x="333187" y="1864139"/>
                  </a:lnTo>
                  <a:lnTo>
                    <a:pt x="366248" y="1894579"/>
                  </a:lnTo>
                  <a:lnTo>
                    <a:pt x="400554" y="1923643"/>
                  </a:lnTo>
                  <a:lnTo>
                    <a:pt x="436060" y="1951286"/>
                  </a:lnTo>
                  <a:lnTo>
                    <a:pt x="472722" y="1977465"/>
                  </a:lnTo>
                  <a:lnTo>
                    <a:pt x="510497" y="2002136"/>
                  </a:lnTo>
                  <a:lnTo>
                    <a:pt x="549340" y="2025254"/>
                  </a:lnTo>
                  <a:lnTo>
                    <a:pt x="589208" y="2046775"/>
                  </a:lnTo>
                  <a:lnTo>
                    <a:pt x="630056" y="2066656"/>
                  </a:lnTo>
                  <a:lnTo>
                    <a:pt x="671840" y="2084852"/>
                  </a:lnTo>
                  <a:lnTo>
                    <a:pt x="714517" y="2101320"/>
                  </a:lnTo>
                  <a:lnTo>
                    <a:pt x="758042" y="2116015"/>
                  </a:lnTo>
                  <a:lnTo>
                    <a:pt x="802371" y="2128894"/>
                  </a:lnTo>
                  <a:lnTo>
                    <a:pt x="847460" y="2139912"/>
                  </a:lnTo>
                  <a:lnTo>
                    <a:pt x="893266" y="2149025"/>
                  </a:lnTo>
                  <a:lnTo>
                    <a:pt x="939744" y="2156190"/>
                  </a:lnTo>
                  <a:lnTo>
                    <a:pt x="986851" y="2161363"/>
                  </a:lnTo>
                  <a:lnTo>
                    <a:pt x="1034541" y="2164498"/>
                  </a:lnTo>
                  <a:lnTo>
                    <a:pt x="1082772" y="2165553"/>
                  </a:lnTo>
                  <a:close/>
                </a:path>
              </a:pathLst>
            </a:custGeom>
            <a:ln w="5910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3285914" y="8664949"/>
              <a:ext cx="11226800" cy="4997450"/>
            </a:xfrm>
            <a:custGeom>
              <a:avLst/>
              <a:gdLst/>
              <a:ahLst/>
              <a:cxnLst/>
              <a:rect l="l" t="t" r="r" b="b"/>
              <a:pathLst>
                <a:path w="11226800" h="4997450">
                  <a:moveTo>
                    <a:pt x="11166627" y="0"/>
                  </a:moveTo>
                  <a:lnTo>
                    <a:pt x="59836" y="0"/>
                  </a:lnTo>
                  <a:lnTo>
                    <a:pt x="36545" y="4702"/>
                  </a:lnTo>
                  <a:lnTo>
                    <a:pt x="17525" y="17525"/>
                  </a:lnTo>
                  <a:lnTo>
                    <a:pt x="4702" y="36545"/>
                  </a:lnTo>
                  <a:lnTo>
                    <a:pt x="0" y="59836"/>
                  </a:lnTo>
                  <a:lnTo>
                    <a:pt x="0" y="4937269"/>
                  </a:lnTo>
                  <a:lnTo>
                    <a:pt x="4702" y="4960561"/>
                  </a:lnTo>
                  <a:lnTo>
                    <a:pt x="17525" y="4979580"/>
                  </a:lnTo>
                  <a:lnTo>
                    <a:pt x="36545" y="4992404"/>
                  </a:lnTo>
                  <a:lnTo>
                    <a:pt x="59836" y="4997106"/>
                  </a:lnTo>
                  <a:lnTo>
                    <a:pt x="11166627" y="4997106"/>
                  </a:lnTo>
                  <a:lnTo>
                    <a:pt x="11189914" y="4992404"/>
                  </a:lnTo>
                  <a:lnTo>
                    <a:pt x="11208931" y="4979580"/>
                  </a:lnTo>
                  <a:lnTo>
                    <a:pt x="11221754" y="4960561"/>
                  </a:lnTo>
                  <a:lnTo>
                    <a:pt x="11226456" y="4937269"/>
                  </a:lnTo>
                  <a:lnTo>
                    <a:pt x="11226456" y="59836"/>
                  </a:lnTo>
                  <a:lnTo>
                    <a:pt x="11221754" y="36545"/>
                  </a:lnTo>
                  <a:lnTo>
                    <a:pt x="11208931" y="17525"/>
                  </a:lnTo>
                  <a:lnTo>
                    <a:pt x="11189914" y="4702"/>
                  </a:lnTo>
                  <a:lnTo>
                    <a:pt x="1116662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9" name="object 79"/>
          <p:cNvSpPr txBox="1"/>
          <p:nvPr/>
        </p:nvSpPr>
        <p:spPr>
          <a:xfrm>
            <a:off x="3552158" y="9276734"/>
            <a:ext cx="138811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Vad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ska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göra?</a:t>
            </a:r>
            <a:endParaRPr sz="1450">
              <a:latin typeface="Proxima Nova Extrabold"/>
              <a:cs typeface="Proxima Nova Extrabold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10174313" y="9276734"/>
            <a:ext cx="159385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När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ska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det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göras?</a:t>
            </a:r>
            <a:endParaRPr sz="1450">
              <a:latin typeface="Proxima Nova Extrabold"/>
              <a:cs typeface="Proxima Nova Extrabold"/>
            </a:endParaRPr>
          </a:p>
        </p:txBody>
      </p:sp>
      <p:sp>
        <p:nvSpPr>
          <p:cNvPr id="81" name="object 81"/>
          <p:cNvSpPr/>
          <p:nvPr/>
        </p:nvSpPr>
        <p:spPr>
          <a:xfrm>
            <a:off x="12374984" y="9234535"/>
            <a:ext cx="1942464" cy="4255770"/>
          </a:xfrm>
          <a:custGeom>
            <a:avLst/>
            <a:gdLst/>
            <a:ahLst/>
            <a:cxnLst/>
            <a:rect l="l" t="t" r="r" b="b"/>
            <a:pathLst>
              <a:path w="1942465" h="4255769">
                <a:moveTo>
                  <a:pt x="1882529" y="0"/>
                </a:moveTo>
                <a:lnTo>
                  <a:pt x="59836" y="0"/>
                </a:lnTo>
                <a:lnTo>
                  <a:pt x="36545" y="4702"/>
                </a:lnTo>
                <a:lnTo>
                  <a:pt x="17525" y="17524"/>
                </a:lnTo>
                <a:lnTo>
                  <a:pt x="4702" y="36542"/>
                </a:lnTo>
                <a:lnTo>
                  <a:pt x="0" y="59828"/>
                </a:lnTo>
                <a:lnTo>
                  <a:pt x="0" y="4195670"/>
                </a:lnTo>
                <a:lnTo>
                  <a:pt x="4702" y="4218961"/>
                </a:lnTo>
                <a:lnTo>
                  <a:pt x="17525" y="4237981"/>
                </a:lnTo>
                <a:lnTo>
                  <a:pt x="36545" y="4250804"/>
                </a:lnTo>
                <a:lnTo>
                  <a:pt x="59836" y="4255507"/>
                </a:lnTo>
                <a:lnTo>
                  <a:pt x="1882529" y="4255507"/>
                </a:lnTo>
                <a:lnTo>
                  <a:pt x="1905820" y="4250804"/>
                </a:lnTo>
                <a:lnTo>
                  <a:pt x="1924840" y="4237981"/>
                </a:lnTo>
                <a:lnTo>
                  <a:pt x="1937663" y="4218961"/>
                </a:lnTo>
                <a:lnTo>
                  <a:pt x="1942366" y="4195670"/>
                </a:lnTo>
                <a:lnTo>
                  <a:pt x="1942366" y="59828"/>
                </a:lnTo>
                <a:lnTo>
                  <a:pt x="1937663" y="36542"/>
                </a:lnTo>
                <a:lnTo>
                  <a:pt x="1924840" y="17524"/>
                </a:lnTo>
                <a:lnTo>
                  <a:pt x="1905820" y="4702"/>
                </a:lnTo>
                <a:lnTo>
                  <a:pt x="1882529" y="0"/>
                </a:lnTo>
                <a:close/>
              </a:path>
            </a:pathLst>
          </a:custGeom>
          <a:solidFill>
            <a:srgbClr val="B1DED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 txBox="1"/>
          <p:nvPr/>
        </p:nvSpPr>
        <p:spPr>
          <a:xfrm>
            <a:off x="5627419" y="9276734"/>
            <a:ext cx="149860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spc="-3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Vad</a:t>
            </a:r>
            <a:r>
              <a:rPr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vill</a:t>
            </a:r>
            <a:r>
              <a:rPr sz="1450" b="1" spc="-4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vi</a:t>
            </a:r>
            <a:r>
              <a:rPr sz="1450" b="1" spc="-3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uppnå?</a:t>
            </a:r>
            <a:endParaRPr sz="1450">
              <a:latin typeface="Proxima Nova Extrabold"/>
              <a:cs typeface="Proxima Nova Extrabold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12448784" y="9276734"/>
            <a:ext cx="1460500" cy="24892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450" b="1" dirty="0">
                <a:solidFill>
                  <a:srgbClr val="008365"/>
                </a:solidFill>
                <a:latin typeface="Proxima Nova Extrabold"/>
                <a:cs typeface="Proxima Nova Extrabold"/>
              </a:rPr>
              <a:t>Hur</a:t>
            </a:r>
            <a:r>
              <a:rPr sz="1450" b="1" spc="-35" dirty="0">
                <a:solidFill>
                  <a:srgbClr val="008365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008365"/>
                </a:solidFill>
                <a:latin typeface="Proxima Nova Extrabold"/>
                <a:cs typeface="Proxima Nova Extrabold"/>
              </a:rPr>
              <a:t>har</a:t>
            </a:r>
            <a:r>
              <a:rPr sz="1450" b="1" spc="-35" dirty="0">
                <a:solidFill>
                  <a:srgbClr val="008365"/>
                </a:solidFill>
                <a:latin typeface="Proxima Nova Extrabold"/>
                <a:cs typeface="Proxima Nova Extrabold"/>
              </a:rPr>
              <a:t> </a:t>
            </a:r>
            <a:r>
              <a:rPr sz="1450" b="1" dirty="0">
                <a:solidFill>
                  <a:srgbClr val="008365"/>
                </a:solidFill>
                <a:latin typeface="Proxima Nova Extrabold"/>
                <a:cs typeface="Proxima Nova Extrabold"/>
              </a:rPr>
              <a:t>det</a:t>
            </a:r>
            <a:r>
              <a:rPr sz="1450" b="1" spc="-35" dirty="0">
                <a:solidFill>
                  <a:srgbClr val="008365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20" dirty="0">
                <a:solidFill>
                  <a:srgbClr val="008365"/>
                </a:solidFill>
                <a:latin typeface="Proxima Nova Extrabold"/>
                <a:cs typeface="Proxima Nova Extrabold"/>
              </a:rPr>
              <a:t>gått?</a:t>
            </a:r>
            <a:endParaRPr sz="1450">
              <a:latin typeface="Proxima Nova Extrabold"/>
              <a:cs typeface="Proxima Nova Extrabold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15611550" y="4630213"/>
            <a:ext cx="3918585" cy="2123440"/>
          </a:xfrm>
          <a:custGeom>
            <a:avLst/>
            <a:gdLst/>
            <a:ahLst/>
            <a:cxnLst/>
            <a:rect l="l" t="t" r="r" b="b"/>
            <a:pathLst>
              <a:path w="3918584" h="2123440">
                <a:moveTo>
                  <a:pt x="3858702" y="0"/>
                </a:moveTo>
                <a:lnTo>
                  <a:pt x="59836" y="0"/>
                </a:lnTo>
                <a:lnTo>
                  <a:pt x="36545" y="4702"/>
                </a:lnTo>
                <a:lnTo>
                  <a:pt x="17525" y="17525"/>
                </a:lnTo>
                <a:lnTo>
                  <a:pt x="4702" y="36545"/>
                </a:lnTo>
                <a:lnTo>
                  <a:pt x="0" y="59836"/>
                </a:lnTo>
                <a:lnTo>
                  <a:pt x="0" y="2063213"/>
                </a:lnTo>
                <a:lnTo>
                  <a:pt x="4702" y="2086504"/>
                </a:lnTo>
                <a:lnTo>
                  <a:pt x="17525" y="2105524"/>
                </a:lnTo>
                <a:lnTo>
                  <a:pt x="36545" y="2118348"/>
                </a:lnTo>
                <a:lnTo>
                  <a:pt x="59836" y="2123050"/>
                </a:lnTo>
                <a:lnTo>
                  <a:pt x="3858702" y="2123050"/>
                </a:lnTo>
                <a:lnTo>
                  <a:pt x="3881991" y="2118348"/>
                </a:lnTo>
                <a:lnTo>
                  <a:pt x="3901008" y="2105524"/>
                </a:lnTo>
                <a:lnTo>
                  <a:pt x="3913829" y="2086504"/>
                </a:lnTo>
                <a:lnTo>
                  <a:pt x="3918530" y="2063213"/>
                </a:lnTo>
                <a:lnTo>
                  <a:pt x="3918530" y="59836"/>
                </a:lnTo>
                <a:lnTo>
                  <a:pt x="3913829" y="36545"/>
                </a:lnTo>
                <a:lnTo>
                  <a:pt x="3901008" y="17525"/>
                </a:lnTo>
                <a:lnTo>
                  <a:pt x="3881991" y="4702"/>
                </a:lnTo>
                <a:lnTo>
                  <a:pt x="385870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5" name="object 85"/>
          <p:cNvGrpSpPr/>
          <p:nvPr/>
        </p:nvGrpSpPr>
        <p:grpSpPr>
          <a:xfrm>
            <a:off x="5476301" y="9234535"/>
            <a:ext cx="4568190" cy="4010025"/>
            <a:chOff x="5476301" y="9234535"/>
            <a:chExt cx="4568190" cy="4010025"/>
          </a:xfrm>
        </p:grpSpPr>
        <p:sp>
          <p:nvSpPr>
            <p:cNvPr id="86" name="object 86"/>
            <p:cNvSpPr/>
            <p:nvPr/>
          </p:nvSpPr>
          <p:spPr>
            <a:xfrm>
              <a:off x="7762419" y="9234535"/>
              <a:ext cx="0" cy="4010025"/>
            </a:xfrm>
            <a:custGeom>
              <a:avLst/>
              <a:gdLst/>
              <a:ahLst/>
              <a:cxnLst/>
              <a:rect l="l" t="t" r="r" b="b"/>
              <a:pathLst>
                <a:path h="4010025">
                  <a:moveTo>
                    <a:pt x="0" y="0"/>
                  </a:moveTo>
                  <a:lnTo>
                    <a:pt x="0" y="4009750"/>
                  </a:lnTo>
                </a:path>
              </a:pathLst>
            </a:custGeom>
            <a:ln w="8443">
              <a:solidFill>
                <a:srgbClr val="00AB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7" name="object 87"/>
            <p:cNvSpPr/>
            <p:nvPr/>
          </p:nvSpPr>
          <p:spPr>
            <a:xfrm>
              <a:off x="5480522" y="9234535"/>
              <a:ext cx="0" cy="4010025"/>
            </a:xfrm>
            <a:custGeom>
              <a:avLst/>
              <a:gdLst/>
              <a:ahLst/>
              <a:cxnLst/>
              <a:rect l="l" t="t" r="r" b="b"/>
              <a:pathLst>
                <a:path h="4010025">
                  <a:moveTo>
                    <a:pt x="0" y="0"/>
                  </a:moveTo>
                  <a:lnTo>
                    <a:pt x="0" y="4009750"/>
                  </a:lnTo>
                </a:path>
              </a:pathLst>
            </a:custGeom>
            <a:ln w="8443">
              <a:solidFill>
                <a:srgbClr val="00AB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8" name="object 88"/>
            <p:cNvSpPr/>
            <p:nvPr/>
          </p:nvSpPr>
          <p:spPr>
            <a:xfrm>
              <a:off x="10040094" y="9234535"/>
              <a:ext cx="0" cy="4010025"/>
            </a:xfrm>
            <a:custGeom>
              <a:avLst/>
              <a:gdLst/>
              <a:ahLst/>
              <a:cxnLst/>
              <a:rect l="l" t="t" r="r" b="b"/>
              <a:pathLst>
                <a:path h="4010025">
                  <a:moveTo>
                    <a:pt x="0" y="0"/>
                  </a:moveTo>
                  <a:lnTo>
                    <a:pt x="0" y="4009750"/>
                  </a:lnTo>
                </a:path>
              </a:pathLst>
            </a:custGeom>
            <a:ln w="8443">
              <a:solidFill>
                <a:srgbClr val="00ABE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9" name="object 89"/>
          <p:cNvGrpSpPr/>
          <p:nvPr/>
        </p:nvGrpSpPr>
        <p:grpSpPr>
          <a:xfrm>
            <a:off x="583640" y="8664950"/>
            <a:ext cx="2179955" cy="4997450"/>
            <a:chOff x="583640" y="8664950"/>
            <a:chExt cx="2179955" cy="4997450"/>
          </a:xfrm>
        </p:grpSpPr>
        <p:sp>
          <p:nvSpPr>
            <p:cNvPr id="90" name="object 90"/>
            <p:cNvSpPr/>
            <p:nvPr/>
          </p:nvSpPr>
          <p:spPr>
            <a:xfrm>
              <a:off x="613191" y="8694502"/>
              <a:ext cx="2120265" cy="4938395"/>
            </a:xfrm>
            <a:custGeom>
              <a:avLst/>
              <a:gdLst/>
              <a:ahLst/>
              <a:cxnLst/>
              <a:rect l="l" t="t" r="r" b="b"/>
              <a:pathLst>
                <a:path w="2120265" h="4938394">
                  <a:moveTo>
                    <a:pt x="1060119" y="0"/>
                  </a:moveTo>
                  <a:lnTo>
                    <a:pt x="1011593" y="1090"/>
                  </a:lnTo>
                  <a:lnTo>
                    <a:pt x="963627" y="4332"/>
                  </a:lnTo>
                  <a:lnTo>
                    <a:pt x="916268" y="9677"/>
                  </a:lnTo>
                  <a:lnTo>
                    <a:pt x="869562" y="17080"/>
                  </a:lnTo>
                  <a:lnTo>
                    <a:pt x="823557" y="26492"/>
                  </a:lnTo>
                  <a:lnTo>
                    <a:pt x="778298" y="37868"/>
                  </a:lnTo>
                  <a:lnTo>
                    <a:pt x="733834" y="51161"/>
                  </a:lnTo>
                  <a:lnTo>
                    <a:pt x="690210" y="66324"/>
                  </a:lnTo>
                  <a:lnTo>
                    <a:pt x="647474" y="83309"/>
                  </a:lnTo>
                  <a:lnTo>
                    <a:pt x="605672" y="102071"/>
                  </a:lnTo>
                  <a:lnTo>
                    <a:pt x="564851" y="122563"/>
                  </a:lnTo>
                  <a:lnTo>
                    <a:pt x="525058" y="144737"/>
                  </a:lnTo>
                  <a:lnTo>
                    <a:pt x="486339" y="168548"/>
                  </a:lnTo>
                  <a:lnTo>
                    <a:pt x="448742" y="193948"/>
                  </a:lnTo>
                  <a:lnTo>
                    <a:pt x="412313" y="220890"/>
                  </a:lnTo>
                  <a:lnTo>
                    <a:pt x="377099" y="249327"/>
                  </a:lnTo>
                  <a:lnTo>
                    <a:pt x="343146" y="279214"/>
                  </a:lnTo>
                  <a:lnTo>
                    <a:pt x="310502" y="310502"/>
                  </a:lnTo>
                  <a:lnTo>
                    <a:pt x="279214" y="343146"/>
                  </a:lnTo>
                  <a:lnTo>
                    <a:pt x="249327" y="377099"/>
                  </a:lnTo>
                  <a:lnTo>
                    <a:pt x="220890" y="412313"/>
                  </a:lnTo>
                  <a:lnTo>
                    <a:pt x="193948" y="448742"/>
                  </a:lnTo>
                  <a:lnTo>
                    <a:pt x="168548" y="486339"/>
                  </a:lnTo>
                  <a:lnTo>
                    <a:pt x="144737" y="525058"/>
                  </a:lnTo>
                  <a:lnTo>
                    <a:pt x="122563" y="564851"/>
                  </a:lnTo>
                  <a:lnTo>
                    <a:pt x="102071" y="605672"/>
                  </a:lnTo>
                  <a:lnTo>
                    <a:pt x="83309" y="647474"/>
                  </a:lnTo>
                  <a:lnTo>
                    <a:pt x="66324" y="690210"/>
                  </a:lnTo>
                  <a:lnTo>
                    <a:pt x="51161" y="733834"/>
                  </a:lnTo>
                  <a:lnTo>
                    <a:pt x="37868" y="778298"/>
                  </a:lnTo>
                  <a:lnTo>
                    <a:pt x="26492" y="823557"/>
                  </a:lnTo>
                  <a:lnTo>
                    <a:pt x="17080" y="869562"/>
                  </a:lnTo>
                  <a:lnTo>
                    <a:pt x="9677" y="916268"/>
                  </a:lnTo>
                  <a:lnTo>
                    <a:pt x="4332" y="963627"/>
                  </a:lnTo>
                  <a:lnTo>
                    <a:pt x="1090" y="1011593"/>
                  </a:lnTo>
                  <a:lnTo>
                    <a:pt x="0" y="1061537"/>
                  </a:lnTo>
                  <a:lnTo>
                    <a:pt x="109" y="1064341"/>
                  </a:lnTo>
                  <a:lnTo>
                    <a:pt x="8" y="3907301"/>
                  </a:lnTo>
                  <a:lnTo>
                    <a:pt x="751" y="3907301"/>
                  </a:lnTo>
                  <a:lnTo>
                    <a:pt x="3190" y="3956031"/>
                  </a:lnTo>
                  <a:lnTo>
                    <a:pt x="7797" y="4004160"/>
                  </a:lnTo>
                  <a:lnTo>
                    <a:pt x="14524" y="4051639"/>
                  </a:lnTo>
                  <a:lnTo>
                    <a:pt x="23322" y="4098419"/>
                  </a:lnTo>
                  <a:lnTo>
                    <a:pt x="34144" y="4144452"/>
                  </a:lnTo>
                  <a:lnTo>
                    <a:pt x="46941" y="4189690"/>
                  </a:lnTo>
                  <a:lnTo>
                    <a:pt x="61664" y="4234084"/>
                  </a:lnTo>
                  <a:lnTo>
                    <a:pt x="78266" y="4277585"/>
                  </a:lnTo>
                  <a:lnTo>
                    <a:pt x="96698" y="4320146"/>
                  </a:lnTo>
                  <a:lnTo>
                    <a:pt x="116912" y="4361718"/>
                  </a:lnTo>
                  <a:lnTo>
                    <a:pt x="138859" y="4402253"/>
                  </a:lnTo>
                  <a:lnTo>
                    <a:pt x="162491" y="4441701"/>
                  </a:lnTo>
                  <a:lnTo>
                    <a:pt x="187761" y="4480015"/>
                  </a:lnTo>
                  <a:lnTo>
                    <a:pt x="214619" y="4517147"/>
                  </a:lnTo>
                  <a:lnTo>
                    <a:pt x="243018" y="4553048"/>
                  </a:lnTo>
                  <a:lnTo>
                    <a:pt x="272909" y="4587669"/>
                  </a:lnTo>
                  <a:lnTo>
                    <a:pt x="304243" y="4620962"/>
                  </a:lnTo>
                  <a:lnTo>
                    <a:pt x="336973" y="4652879"/>
                  </a:lnTo>
                  <a:lnTo>
                    <a:pt x="371051" y="4683372"/>
                  </a:lnTo>
                  <a:lnTo>
                    <a:pt x="406427" y="4712391"/>
                  </a:lnTo>
                  <a:lnTo>
                    <a:pt x="443054" y="4739889"/>
                  </a:lnTo>
                  <a:lnTo>
                    <a:pt x="480884" y="4765817"/>
                  </a:lnTo>
                  <a:lnTo>
                    <a:pt x="519868" y="4790127"/>
                  </a:lnTo>
                  <a:lnTo>
                    <a:pt x="559957" y="4812770"/>
                  </a:lnTo>
                  <a:lnTo>
                    <a:pt x="601104" y="4833698"/>
                  </a:lnTo>
                  <a:lnTo>
                    <a:pt x="643261" y="4852863"/>
                  </a:lnTo>
                  <a:lnTo>
                    <a:pt x="686378" y="4870216"/>
                  </a:lnTo>
                  <a:lnTo>
                    <a:pt x="730408" y="4885708"/>
                  </a:lnTo>
                  <a:lnTo>
                    <a:pt x="775303" y="4899292"/>
                  </a:lnTo>
                  <a:lnTo>
                    <a:pt x="821013" y="4910919"/>
                  </a:lnTo>
                  <a:lnTo>
                    <a:pt x="867492" y="4920541"/>
                  </a:lnTo>
                  <a:lnTo>
                    <a:pt x="914690" y="4928108"/>
                  </a:lnTo>
                  <a:lnTo>
                    <a:pt x="962559" y="4933574"/>
                  </a:lnTo>
                  <a:lnTo>
                    <a:pt x="1011052" y="4936888"/>
                  </a:lnTo>
                  <a:lnTo>
                    <a:pt x="1060119" y="4938004"/>
                  </a:lnTo>
                  <a:lnTo>
                    <a:pt x="1109187" y="4936888"/>
                  </a:lnTo>
                  <a:lnTo>
                    <a:pt x="1157680" y="4933574"/>
                  </a:lnTo>
                  <a:lnTo>
                    <a:pt x="1205550" y="4928108"/>
                  </a:lnTo>
                  <a:lnTo>
                    <a:pt x="1252749" y="4920541"/>
                  </a:lnTo>
                  <a:lnTo>
                    <a:pt x="1299228" y="4910919"/>
                  </a:lnTo>
                  <a:lnTo>
                    <a:pt x="1344939" y="4899292"/>
                  </a:lnTo>
                  <a:lnTo>
                    <a:pt x="1389834" y="4885708"/>
                  </a:lnTo>
                  <a:lnTo>
                    <a:pt x="1433865" y="4870216"/>
                  </a:lnTo>
                  <a:lnTo>
                    <a:pt x="1476982" y="4852863"/>
                  </a:lnTo>
                  <a:lnTo>
                    <a:pt x="1519139" y="4833698"/>
                  </a:lnTo>
                  <a:lnTo>
                    <a:pt x="1560287" y="4812770"/>
                  </a:lnTo>
                  <a:lnTo>
                    <a:pt x="1600377" y="4790127"/>
                  </a:lnTo>
                  <a:lnTo>
                    <a:pt x="1639361" y="4765817"/>
                  </a:lnTo>
                  <a:lnTo>
                    <a:pt x="1677190" y="4739889"/>
                  </a:lnTo>
                  <a:lnTo>
                    <a:pt x="1713818" y="4712391"/>
                  </a:lnTo>
                  <a:lnTo>
                    <a:pt x="1749194" y="4683372"/>
                  </a:lnTo>
                  <a:lnTo>
                    <a:pt x="1783272" y="4652879"/>
                  </a:lnTo>
                  <a:lnTo>
                    <a:pt x="1816002" y="4620962"/>
                  </a:lnTo>
                  <a:lnTo>
                    <a:pt x="1847337" y="4587669"/>
                  </a:lnTo>
                  <a:lnTo>
                    <a:pt x="1877228" y="4553048"/>
                  </a:lnTo>
                  <a:lnTo>
                    <a:pt x="1905627" y="4517147"/>
                  </a:lnTo>
                  <a:lnTo>
                    <a:pt x="1932485" y="4480015"/>
                  </a:lnTo>
                  <a:lnTo>
                    <a:pt x="1957755" y="4441701"/>
                  </a:lnTo>
                  <a:lnTo>
                    <a:pt x="1981387" y="4402253"/>
                  </a:lnTo>
                  <a:lnTo>
                    <a:pt x="2003335" y="4361718"/>
                  </a:lnTo>
                  <a:lnTo>
                    <a:pt x="2023548" y="4320146"/>
                  </a:lnTo>
                  <a:lnTo>
                    <a:pt x="2041980" y="4277585"/>
                  </a:lnTo>
                  <a:lnTo>
                    <a:pt x="2058582" y="4234084"/>
                  </a:lnTo>
                  <a:lnTo>
                    <a:pt x="2073306" y="4189690"/>
                  </a:lnTo>
                  <a:lnTo>
                    <a:pt x="2086102" y="4144452"/>
                  </a:lnTo>
                  <a:lnTo>
                    <a:pt x="2096924" y="4098419"/>
                  </a:lnTo>
                  <a:lnTo>
                    <a:pt x="2105723" y="4051639"/>
                  </a:lnTo>
                  <a:lnTo>
                    <a:pt x="2112449" y="4004160"/>
                  </a:lnTo>
                  <a:lnTo>
                    <a:pt x="2117057" y="3956031"/>
                  </a:lnTo>
                  <a:lnTo>
                    <a:pt x="2119496" y="3907301"/>
                  </a:lnTo>
                  <a:lnTo>
                    <a:pt x="2120239" y="3907301"/>
                  </a:lnTo>
                  <a:lnTo>
                    <a:pt x="2120239" y="1064341"/>
                  </a:lnTo>
                  <a:lnTo>
                    <a:pt x="2120247" y="1060119"/>
                  </a:lnTo>
                  <a:lnTo>
                    <a:pt x="2119156" y="1011593"/>
                  </a:lnTo>
                  <a:lnTo>
                    <a:pt x="2115915" y="963627"/>
                  </a:lnTo>
                  <a:lnTo>
                    <a:pt x="2110569" y="916268"/>
                  </a:lnTo>
                  <a:lnTo>
                    <a:pt x="2103167" y="869562"/>
                  </a:lnTo>
                  <a:lnTo>
                    <a:pt x="2093754" y="823557"/>
                  </a:lnTo>
                  <a:lnTo>
                    <a:pt x="2082378" y="778298"/>
                  </a:lnTo>
                  <a:lnTo>
                    <a:pt x="2069086" y="733834"/>
                  </a:lnTo>
                  <a:lnTo>
                    <a:pt x="2053923" y="690210"/>
                  </a:lnTo>
                  <a:lnTo>
                    <a:pt x="2036937" y="647474"/>
                  </a:lnTo>
                  <a:lnTo>
                    <a:pt x="2018175" y="605672"/>
                  </a:lnTo>
                  <a:lnTo>
                    <a:pt x="1997683" y="564851"/>
                  </a:lnTo>
                  <a:lnTo>
                    <a:pt x="1975509" y="525058"/>
                  </a:lnTo>
                  <a:lnTo>
                    <a:pt x="1951698" y="486339"/>
                  </a:lnTo>
                  <a:lnTo>
                    <a:pt x="1926299" y="448742"/>
                  </a:lnTo>
                  <a:lnTo>
                    <a:pt x="1899356" y="412313"/>
                  </a:lnTo>
                  <a:lnTo>
                    <a:pt x="1870919" y="377099"/>
                  </a:lnTo>
                  <a:lnTo>
                    <a:pt x="1841032" y="343146"/>
                  </a:lnTo>
                  <a:lnTo>
                    <a:pt x="1809743" y="310502"/>
                  </a:lnTo>
                  <a:lnTo>
                    <a:pt x="1777099" y="279214"/>
                  </a:lnTo>
                  <a:lnTo>
                    <a:pt x="1743146" y="249327"/>
                  </a:lnTo>
                  <a:lnTo>
                    <a:pt x="1707932" y="220890"/>
                  </a:lnTo>
                  <a:lnTo>
                    <a:pt x="1671503" y="193948"/>
                  </a:lnTo>
                  <a:lnTo>
                    <a:pt x="1633905" y="168548"/>
                  </a:lnTo>
                  <a:lnTo>
                    <a:pt x="1595186" y="144737"/>
                  </a:lnTo>
                  <a:lnTo>
                    <a:pt x="1555393" y="122563"/>
                  </a:lnTo>
                  <a:lnTo>
                    <a:pt x="1514572" y="102071"/>
                  </a:lnTo>
                  <a:lnTo>
                    <a:pt x="1472769" y="83309"/>
                  </a:lnTo>
                  <a:lnTo>
                    <a:pt x="1430032" y="66324"/>
                  </a:lnTo>
                  <a:lnTo>
                    <a:pt x="1386408" y="51161"/>
                  </a:lnTo>
                  <a:lnTo>
                    <a:pt x="1341943" y="37868"/>
                  </a:lnTo>
                  <a:lnTo>
                    <a:pt x="1296685" y="26492"/>
                  </a:lnTo>
                  <a:lnTo>
                    <a:pt x="1250679" y="17080"/>
                  </a:lnTo>
                  <a:lnTo>
                    <a:pt x="1203972" y="9677"/>
                  </a:lnTo>
                  <a:lnTo>
                    <a:pt x="1156612" y="4332"/>
                  </a:lnTo>
                  <a:lnTo>
                    <a:pt x="1108646" y="1090"/>
                  </a:lnTo>
                  <a:lnTo>
                    <a:pt x="1060119" y="0"/>
                  </a:lnTo>
                  <a:close/>
                </a:path>
              </a:pathLst>
            </a:custGeom>
            <a:solidFill>
              <a:srgbClr val="D1E8F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1" name="object 91"/>
            <p:cNvSpPr/>
            <p:nvPr/>
          </p:nvSpPr>
          <p:spPr>
            <a:xfrm>
              <a:off x="613191" y="8694502"/>
              <a:ext cx="2120265" cy="4938395"/>
            </a:xfrm>
            <a:custGeom>
              <a:avLst/>
              <a:gdLst/>
              <a:ahLst/>
              <a:cxnLst/>
              <a:rect l="l" t="t" r="r" b="b"/>
              <a:pathLst>
                <a:path w="2120265" h="4938394">
                  <a:moveTo>
                    <a:pt x="2120137" y="1064341"/>
                  </a:moveTo>
                  <a:lnTo>
                    <a:pt x="2120146" y="1062931"/>
                  </a:lnTo>
                  <a:lnTo>
                    <a:pt x="2120247" y="1061537"/>
                  </a:lnTo>
                  <a:lnTo>
                    <a:pt x="2120247" y="1060119"/>
                  </a:lnTo>
                  <a:lnTo>
                    <a:pt x="2119156" y="1011593"/>
                  </a:lnTo>
                  <a:lnTo>
                    <a:pt x="2115915" y="963627"/>
                  </a:lnTo>
                  <a:lnTo>
                    <a:pt x="2110569" y="916268"/>
                  </a:lnTo>
                  <a:lnTo>
                    <a:pt x="2103167" y="869562"/>
                  </a:lnTo>
                  <a:lnTo>
                    <a:pt x="2093754" y="823557"/>
                  </a:lnTo>
                  <a:lnTo>
                    <a:pt x="2082378" y="778298"/>
                  </a:lnTo>
                  <a:lnTo>
                    <a:pt x="2069086" y="733834"/>
                  </a:lnTo>
                  <a:lnTo>
                    <a:pt x="2053923" y="690210"/>
                  </a:lnTo>
                  <a:lnTo>
                    <a:pt x="2036937" y="647474"/>
                  </a:lnTo>
                  <a:lnTo>
                    <a:pt x="2018175" y="605672"/>
                  </a:lnTo>
                  <a:lnTo>
                    <a:pt x="1997683" y="564851"/>
                  </a:lnTo>
                  <a:lnTo>
                    <a:pt x="1975509" y="525058"/>
                  </a:lnTo>
                  <a:lnTo>
                    <a:pt x="1951698" y="486339"/>
                  </a:lnTo>
                  <a:lnTo>
                    <a:pt x="1926299" y="448742"/>
                  </a:lnTo>
                  <a:lnTo>
                    <a:pt x="1899356" y="412313"/>
                  </a:lnTo>
                  <a:lnTo>
                    <a:pt x="1870919" y="377099"/>
                  </a:lnTo>
                  <a:lnTo>
                    <a:pt x="1841032" y="343146"/>
                  </a:lnTo>
                  <a:lnTo>
                    <a:pt x="1809743" y="310502"/>
                  </a:lnTo>
                  <a:lnTo>
                    <a:pt x="1777099" y="279214"/>
                  </a:lnTo>
                  <a:lnTo>
                    <a:pt x="1743146" y="249327"/>
                  </a:lnTo>
                  <a:lnTo>
                    <a:pt x="1707932" y="220890"/>
                  </a:lnTo>
                  <a:lnTo>
                    <a:pt x="1671503" y="193948"/>
                  </a:lnTo>
                  <a:lnTo>
                    <a:pt x="1633905" y="168548"/>
                  </a:lnTo>
                  <a:lnTo>
                    <a:pt x="1595186" y="144737"/>
                  </a:lnTo>
                  <a:lnTo>
                    <a:pt x="1555393" y="122563"/>
                  </a:lnTo>
                  <a:lnTo>
                    <a:pt x="1514572" y="102071"/>
                  </a:lnTo>
                  <a:lnTo>
                    <a:pt x="1472769" y="83309"/>
                  </a:lnTo>
                  <a:lnTo>
                    <a:pt x="1430032" y="66324"/>
                  </a:lnTo>
                  <a:lnTo>
                    <a:pt x="1386408" y="51161"/>
                  </a:lnTo>
                  <a:lnTo>
                    <a:pt x="1341943" y="37868"/>
                  </a:lnTo>
                  <a:lnTo>
                    <a:pt x="1296685" y="26492"/>
                  </a:lnTo>
                  <a:lnTo>
                    <a:pt x="1250679" y="17080"/>
                  </a:lnTo>
                  <a:lnTo>
                    <a:pt x="1203972" y="9677"/>
                  </a:lnTo>
                  <a:lnTo>
                    <a:pt x="1156612" y="4332"/>
                  </a:lnTo>
                  <a:lnTo>
                    <a:pt x="1108646" y="1090"/>
                  </a:lnTo>
                  <a:lnTo>
                    <a:pt x="1060119" y="0"/>
                  </a:lnTo>
                  <a:lnTo>
                    <a:pt x="1011593" y="1090"/>
                  </a:lnTo>
                  <a:lnTo>
                    <a:pt x="963627" y="4332"/>
                  </a:lnTo>
                  <a:lnTo>
                    <a:pt x="916268" y="9677"/>
                  </a:lnTo>
                  <a:lnTo>
                    <a:pt x="869562" y="17080"/>
                  </a:lnTo>
                  <a:lnTo>
                    <a:pt x="823557" y="26492"/>
                  </a:lnTo>
                  <a:lnTo>
                    <a:pt x="778298" y="37868"/>
                  </a:lnTo>
                  <a:lnTo>
                    <a:pt x="733834" y="51161"/>
                  </a:lnTo>
                  <a:lnTo>
                    <a:pt x="690210" y="66324"/>
                  </a:lnTo>
                  <a:lnTo>
                    <a:pt x="647474" y="83309"/>
                  </a:lnTo>
                  <a:lnTo>
                    <a:pt x="605672" y="102071"/>
                  </a:lnTo>
                  <a:lnTo>
                    <a:pt x="564851" y="122563"/>
                  </a:lnTo>
                  <a:lnTo>
                    <a:pt x="525058" y="144737"/>
                  </a:lnTo>
                  <a:lnTo>
                    <a:pt x="486339" y="168548"/>
                  </a:lnTo>
                  <a:lnTo>
                    <a:pt x="448742" y="193948"/>
                  </a:lnTo>
                  <a:lnTo>
                    <a:pt x="412313" y="220890"/>
                  </a:lnTo>
                  <a:lnTo>
                    <a:pt x="377099" y="249327"/>
                  </a:lnTo>
                  <a:lnTo>
                    <a:pt x="343146" y="279214"/>
                  </a:lnTo>
                  <a:lnTo>
                    <a:pt x="310502" y="310502"/>
                  </a:lnTo>
                  <a:lnTo>
                    <a:pt x="279214" y="343146"/>
                  </a:lnTo>
                  <a:lnTo>
                    <a:pt x="249327" y="377099"/>
                  </a:lnTo>
                  <a:lnTo>
                    <a:pt x="220890" y="412313"/>
                  </a:lnTo>
                  <a:lnTo>
                    <a:pt x="193948" y="448742"/>
                  </a:lnTo>
                  <a:lnTo>
                    <a:pt x="168548" y="486339"/>
                  </a:lnTo>
                  <a:lnTo>
                    <a:pt x="144737" y="525058"/>
                  </a:lnTo>
                  <a:lnTo>
                    <a:pt x="122563" y="564851"/>
                  </a:lnTo>
                  <a:lnTo>
                    <a:pt x="102071" y="605672"/>
                  </a:lnTo>
                  <a:lnTo>
                    <a:pt x="83309" y="647474"/>
                  </a:lnTo>
                  <a:lnTo>
                    <a:pt x="66324" y="690210"/>
                  </a:lnTo>
                  <a:lnTo>
                    <a:pt x="51161" y="733834"/>
                  </a:lnTo>
                  <a:lnTo>
                    <a:pt x="37868" y="778298"/>
                  </a:lnTo>
                  <a:lnTo>
                    <a:pt x="26492" y="823557"/>
                  </a:lnTo>
                  <a:lnTo>
                    <a:pt x="17080" y="869562"/>
                  </a:lnTo>
                  <a:lnTo>
                    <a:pt x="9677" y="916268"/>
                  </a:lnTo>
                  <a:lnTo>
                    <a:pt x="4332" y="963627"/>
                  </a:lnTo>
                  <a:lnTo>
                    <a:pt x="1090" y="1011593"/>
                  </a:lnTo>
                  <a:lnTo>
                    <a:pt x="0" y="1060119"/>
                  </a:lnTo>
                  <a:lnTo>
                    <a:pt x="0" y="1061537"/>
                  </a:lnTo>
                  <a:lnTo>
                    <a:pt x="101" y="1062931"/>
                  </a:lnTo>
                  <a:lnTo>
                    <a:pt x="109" y="1064341"/>
                  </a:lnTo>
                  <a:lnTo>
                    <a:pt x="8" y="3877716"/>
                  </a:lnTo>
                  <a:lnTo>
                    <a:pt x="0" y="3877884"/>
                  </a:lnTo>
                  <a:lnTo>
                    <a:pt x="8" y="3878045"/>
                  </a:lnTo>
                  <a:lnTo>
                    <a:pt x="8" y="3907301"/>
                  </a:lnTo>
                  <a:lnTo>
                    <a:pt x="751" y="3907301"/>
                  </a:lnTo>
                  <a:lnTo>
                    <a:pt x="3190" y="3956031"/>
                  </a:lnTo>
                  <a:lnTo>
                    <a:pt x="7797" y="4004160"/>
                  </a:lnTo>
                  <a:lnTo>
                    <a:pt x="14524" y="4051639"/>
                  </a:lnTo>
                  <a:lnTo>
                    <a:pt x="23322" y="4098419"/>
                  </a:lnTo>
                  <a:lnTo>
                    <a:pt x="34144" y="4144452"/>
                  </a:lnTo>
                  <a:lnTo>
                    <a:pt x="46941" y="4189690"/>
                  </a:lnTo>
                  <a:lnTo>
                    <a:pt x="61664" y="4234084"/>
                  </a:lnTo>
                  <a:lnTo>
                    <a:pt x="78266" y="4277585"/>
                  </a:lnTo>
                  <a:lnTo>
                    <a:pt x="96698" y="4320146"/>
                  </a:lnTo>
                  <a:lnTo>
                    <a:pt x="116912" y="4361718"/>
                  </a:lnTo>
                  <a:lnTo>
                    <a:pt x="138859" y="4402253"/>
                  </a:lnTo>
                  <a:lnTo>
                    <a:pt x="162491" y="4441701"/>
                  </a:lnTo>
                  <a:lnTo>
                    <a:pt x="187761" y="4480015"/>
                  </a:lnTo>
                  <a:lnTo>
                    <a:pt x="214619" y="4517147"/>
                  </a:lnTo>
                  <a:lnTo>
                    <a:pt x="243018" y="4553048"/>
                  </a:lnTo>
                  <a:lnTo>
                    <a:pt x="272909" y="4587669"/>
                  </a:lnTo>
                  <a:lnTo>
                    <a:pt x="304243" y="4620962"/>
                  </a:lnTo>
                  <a:lnTo>
                    <a:pt x="336973" y="4652879"/>
                  </a:lnTo>
                  <a:lnTo>
                    <a:pt x="371051" y="4683372"/>
                  </a:lnTo>
                  <a:lnTo>
                    <a:pt x="406427" y="4712391"/>
                  </a:lnTo>
                  <a:lnTo>
                    <a:pt x="443054" y="4739889"/>
                  </a:lnTo>
                  <a:lnTo>
                    <a:pt x="480884" y="4765817"/>
                  </a:lnTo>
                  <a:lnTo>
                    <a:pt x="519868" y="4790127"/>
                  </a:lnTo>
                  <a:lnTo>
                    <a:pt x="559957" y="4812770"/>
                  </a:lnTo>
                  <a:lnTo>
                    <a:pt x="601104" y="4833698"/>
                  </a:lnTo>
                  <a:lnTo>
                    <a:pt x="643261" y="4852863"/>
                  </a:lnTo>
                  <a:lnTo>
                    <a:pt x="686378" y="4870216"/>
                  </a:lnTo>
                  <a:lnTo>
                    <a:pt x="730408" y="4885708"/>
                  </a:lnTo>
                  <a:lnTo>
                    <a:pt x="775303" y="4899292"/>
                  </a:lnTo>
                  <a:lnTo>
                    <a:pt x="821013" y="4910919"/>
                  </a:lnTo>
                  <a:lnTo>
                    <a:pt x="867492" y="4920541"/>
                  </a:lnTo>
                  <a:lnTo>
                    <a:pt x="914690" y="4928108"/>
                  </a:lnTo>
                  <a:lnTo>
                    <a:pt x="962559" y="4933574"/>
                  </a:lnTo>
                  <a:lnTo>
                    <a:pt x="1011052" y="4936888"/>
                  </a:lnTo>
                  <a:lnTo>
                    <a:pt x="1060119" y="4938004"/>
                  </a:lnTo>
                  <a:lnTo>
                    <a:pt x="1109187" y="4936888"/>
                  </a:lnTo>
                  <a:lnTo>
                    <a:pt x="1157680" y="4933574"/>
                  </a:lnTo>
                  <a:lnTo>
                    <a:pt x="1205550" y="4928108"/>
                  </a:lnTo>
                  <a:lnTo>
                    <a:pt x="1252749" y="4920541"/>
                  </a:lnTo>
                  <a:lnTo>
                    <a:pt x="1299228" y="4910919"/>
                  </a:lnTo>
                  <a:lnTo>
                    <a:pt x="1344939" y="4899292"/>
                  </a:lnTo>
                  <a:lnTo>
                    <a:pt x="1389834" y="4885708"/>
                  </a:lnTo>
                  <a:lnTo>
                    <a:pt x="1433865" y="4870216"/>
                  </a:lnTo>
                  <a:lnTo>
                    <a:pt x="1476982" y="4852863"/>
                  </a:lnTo>
                  <a:lnTo>
                    <a:pt x="1519139" y="4833698"/>
                  </a:lnTo>
                  <a:lnTo>
                    <a:pt x="1560287" y="4812770"/>
                  </a:lnTo>
                  <a:lnTo>
                    <a:pt x="1600377" y="4790127"/>
                  </a:lnTo>
                  <a:lnTo>
                    <a:pt x="1639361" y="4765817"/>
                  </a:lnTo>
                  <a:lnTo>
                    <a:pt x="1677190" y="4739889"/>
                  </a:lnTo>
                  <a:lnTo>
                    <a:pt x="1713818" y="4712391"/>
                  </a:lnTo>
                  <a:lnTo>
                    <a:pt x="1749194" y="4683372"/>
                  </a:lnTo>
                  <a:lnTo>
                    <a:pt x="1783272" y="4652879"/>
                  </a:lnTo>
                  <a:lnTo>
                    <a:pt x="1816002" y="4620962"/>
                  </a:lnTo>
                  <a:lnTo>
                    <a:pt x="1847337" y="4587669"/>
                  </a:lnTo>
                  <a:lnTo>
                    <a:pt x="1877228" y="4553048"/>
                  </a:lnTo>
                  <a:lnTo>
                    <a:pt x="1905627" y="4517147"/>
                  </a:lnTo>
                  <a:lnTo>
                    <a:pt x="1932485" y="4480015"/>
                  </a:lnTo>
                  <a:lnTo>
                    <a:pt x="1957755" y="4441701"/>
                  </a:lnTo>
                  <a:lnTo>
                    <a:pt x="1981387" y="4402253"/>
                  </a:lnTo>
                  <a:lnTo>
                    <a:pt x="2003335" y="4361718"/>
                  </a:lnTo>
                  <a:lnTo>
                    <a:pt x="2023548" y="4320146"/>
                  </a:lnTo>
                  <a:lnTo>
                    <a:pt x="2041980" y="4277585"/>
                  </a:lnTo>
                  <a:lnTo>
                    <a:pt x="2058582" y="4234084"/>
                  </a:lnTo>
                  <a:lnTo>
                    <a:pt x="2073306" y="4189690"/>
                  </a:lnTo>
                  <a:lnTo>
                    <a:pt x="2086102" y="4144452"/>
                  </a:lnTo>
                  <a:lnTo>
                    <a:pt x="2096924" y="4098419"/>
                  </a:lnTo>
                  <a:lnTo>
                    <a:pt x="2105723" y="4051639"/>
                  </a:lnTo>
                  <a:lnTo>
                    <a:pt x="2112449" y="4004160"/>
                  </a:lnTo>
                  <a:lnTo>
                    <a:pt x="2117057" y="3956031"/>
                  </a:lnTo>
                  <a:lnTo>
                    <a:pt x="2119496" y="3907301"/>
                  </a:lnTo>
                  <a:lnTo>
                    <a:pt x="2120239" y="3907301"/>
                  </a:lnTo>
                  <a:lnTo>
                    <a:pt x="2120239" y="3878045"/>
                  </a:lnTo>
                  <a:lnTo>
                    <a:pt x="2120247" y="3877884"/>
                  </a:lnTo>
                  <a:lnTo>
                    <a:pt x="2120239" y="3877716"/>
                  </a:lnTo>
                  <a:lnTo>
                    <a:pt x="2120239" y="1064341"/>
                  </a:lnTo>
                  <a:close/>
                </a:path>
              </a:pathLst>
            </a:custGeom>
            <a:ln w="5910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2" name="object 92"/>
          <p:cNvSpPr txBox="1"/>
          <p:nvPr/>
        </p:nvSpPr>
        <p:spPr>
          <a:xfrm>
            <a:off x="589280" y="8956601"/>
            <a:ext cx="2156380" cy="70916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spcBef>
                <a:spcPts val="110"/>
              </a:spcBef>
            </a:pPr>
            <a:r>
              <a:rPr sz="1450" b="1" spc="-10" dirty="0" err="1">
                <a:solidFill>
                  <a:srgbClr val="1A3C7C"/>
                </a:solidFill>
                <a:latin typeface="Proxima Nova Extrabold"/>
                <a:cs typeface="Proxima Nova Extrabold"/>
              </a:rPr>
              <a:t>Övriga</a:t>
            </a:r>
            <a:r>
              <a:rPr lang="sv-SE"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</a:p>
          <a:p>
            <a:pPr marL="12700" algn="ctr">
              <a:spcBef>
                <a:spcPts val="110"/>
              </a:spcBef>
            </a:pP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tankar</a:t>
            </a:r>
            <a:r>
              <a:rPr lang="sv-SE" sz="1450" b="1" spc="-6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dirty="0">
                <a:solidFill>
                  <a:srgbClr val="1A3C7C"/>
                </a:solidFill>
                <a:latin typeface="Proxima Nova Extrabold"/>
                <a:cs typeface="Proxima Nova Extrabold"/>
              </a:rPr>
              <a:t>och</a:t>
            </a:r>
            <a:r>
              <a:rPr lang="sv-SE" sz="1450" b="1" spc="-5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lang="sv-SE" sz="1450" b="1" spc="-2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tips?</a:t>
            </a:r>
            <a:endParaRPr lang="sv-SE" sz="1450" dirty="0">
              <a:latin typeface="Proxima Nova Extrabold"/>
              <a:cs typeface="Proxima Nova Extrabold"/>
            </a:endParaRPr>
          </a:p>
          <a:p>
            <a:pPr marL="12700">
              <a:lnSpc>
                <a:spcPct val="100000"/>
              </a:lnSpc>
              <a:spcBef>
                <a:spcPts val="110"/>
              </a:spcBef>
            </a:pPr>
            <a:endParaRPr sz="1450" dirty="0">
              <a:latin typeface="Proxima Nova Extrabold"/>
              <a:cs typeface="Proxima Nova Extrabold"/>
            </a:endParaRPr>
          </a:p>
        </p:txBody>
      </p:sp>
      <p:sp>
        <p:nvSpPr>
          <p:cNvPr id="94" name="object 94"/>
          <p:cNvSpPr txBox="1"/>
          <p:nvPr/>
        </p:nvSpPr>
        <p:spPr>
          <a:xfrm>
            <a:off x="7762419" y="7851016"/>
            <a:ext cx="2301587" cy="167449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30"/>
              </a:spcBef>
            </a:pPr>
            <a:r>
              <a:rPr sz="4650" b="1" spc="-20" dirty="0">
                <a:solidFill>
                  <a:srgbClr val="FFFFFF"/>
                </a:solidFill>
                <a:latin typeface="Proxima Nova Black"/>
                <a:cs typeface="Proxima Nova Black"/>
              </a:rPr>
              <a:t>MÅL!</a:t>
            </a:r>
            <a:endParaRPr sz="4650" dirty="0">
              <a:latin typeface="Proxima Nova Black"/>
              <a:cs typeface="Proxima Nova Black"/>
            </a:endParaRPr>
          </a:p>
          <a:p>
            <a:pPr algn="ctr">
              <a:lnSpc>
                <a:spcPct val="100000"/>
              </a:lnSpc>
              <a:spcBef>
                <a:spcPts val="1789"/>
              </a:spcBef>
            </a:pPr>
            <a:r>
              <a:rPr sz="1850" b="1" spc="-10" dirty="0">
                <a:solidFill>
                  <a:srgbClr val="00ABE6"/>
                </a:solidFill>
                <a:latin typeface="Proxima Nova Black"/>
                <a:cs typeface="Proxima Nova Black"/>
              </a:rPr>
              <a:t>HANDLINGSPLAN</a:t>
            </a:r>
            <a:endParaRPr sz="1850" dirty="0">
              <a:latin typeface="Proxima Nova Black"/>
              <a:cs typeface="Proxima Nova Black"/>
            </a:endParaRPr>
          </a:p>
          <a:p>
            <a:pPr marL="69215">
              <a:lnSpc>
                <a:spcPct val="100000"/>
              </a:lnSpc>
              <a:spcBef>
                <a:spcPts val="1614"/>
              </a:spcBef>
            </a:pPr>
            <a:r>
              <a:rPr sz="1450" b="1" spc="-2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Vem/vilka</a:t>
            </a:r>
            <a:r>
              <a:rPr sz="1450" b="1" spc="-15" dirty="0">
                <a:solidFill>
                  <a:srgbClr val="1A3C7C"/>
                </a:solidFill>
                <a:latin typeface="Proxima Nova Extrabold"/>
                <a:cs typeface="Proxima Nova Extrabold"/>
              </a:rPr>
              <a:t> </a:t>
            </a:r>
            <a:r>
              <a:rPr sz="1450" b="1" spc="-10" dirty="0">
                <a:solidFill>
                  <a:srgbClr val="1A3C7C"/>
                </a:solidFill>
                <a:latin typeface="Proxima Nova Extrabold"/>
                <a:cs typeface="Proxima Nova Extrabold"/>
              </a:rPr>
              <a:t>ansvarar?</a:t>
            </a:r>
            <a:endParaRPr sz="1450" dirty="0">
              <a:latin typeface="Proxima Nova Extrabold"/>
              <a:cs typeface="Proxima Nova Extrabold"/>
            </a:endParaRPr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7D693F9A-6DB3-EE24-001E-B82E4009F8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82351" y="12363001"/>
            <a:ext cx="1687244" cy="138421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8db8436-91f7-4ed4-bcf6-d322cc162ec0">
      <Terms xmlns="http://schemas.microsoft.com/office/infopath/2007/PartnerControls"/>
    </lcf76f155ced4ddcb4097134ff3c332f>
    <TaxCatchAll xmlns="43618755-08f9-4037-9a26-bbb4f9d2dbac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CB095EC68360D45A2A60E93896ABAE7" ma:contentTypeVersion="16" ma:contentTypeDescription="Skapa ett nytt dokument." ma:contentTypeScope="" ma:versionID="07df1c4e09ccd98f3a6865c6735e1088">
  <xsd:schema xmlns:xsd="http://www.w3.org/2001/XMLSchema" xmlns:xs="http://www.w3.org/2001/XMLSchema" xmlns:p="http://schemas.microsoft.com/office/2006/metadata/properties" xmlns:ns2="e8db8436-91f7-4ed4-bcf6-d322cc162ec0" xmlns:ns3="43618755-08f9-4037-9a26-bbb4f9d2dbac" targetNamespace="http://schemas.microsoft.com/office/2006/metadata/properties" ma:root="true" ma:fieldsID="2ab4632f155908b393e47ae1d6b618be" ns2:_="" ns3:_="">
    <xsd:import namespace="e8db8436-91f7-4ed4-bcf6-d322cc162ec0"/>
    <xsd:import namespace="43618755-08f9-4037-9a26-bbb4f9d2dba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db8436-91f7-4ed4-bcf6-d322cc162e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eringar" ma:readOnly="false" ma:fieldId="{5cf76f15-5ced-4ddc-b409-7134ff3c332f}" ma:taxonomyMulti="true" ma:sspId="569f3a60-3ad3-4329-af7f-6cf4f85e1a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618755-08f9-4037-9a26-bbb4f9d2dba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09008c6-1dae-4517-868b-990bfd3be5d5}" ma:internalName="TaxCatchAll" ma:showField="CatchAllData" ma:web="43618755-08f9-4037-9a26-bbb4f9d2db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467811C-4025-4FBE-952E-4352BE6AA055}">
  <ds:schemaRefs>
    <ds:schemaRef ds:uri="http://purl.org/dc/elements/1.1/"/>
    <ds:schemaRef ds:uri="e8db8436-91f7-4ed4-bcf6-d322cc162ec0"/>
    <ds:schemaRef ds:uri="http://purl.org/dc/terms/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43618755-08f9-4037-9a26-bbb4f9d2dbac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6FD67D8-3576-46E3-B0F0-84ACE9FEEBF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db8436-91f7-4ed4-bcf6-d322cc162ec0"/>
    <ds:schemaRef ds:uri="43618755-08f9-4037-9a26-bbb4f9d2db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C1037BB-F50D-4165-B774-7D1D02C85E1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7305</TotalTime>
  <Words>121</Words>
  <Application>Microsoft Office PowerPoint</Application>
  <PresentationFormat>Anpassad</PresentationFormat>
  <Paragraphs>27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Calibri</vt:lpstr>
      <vt:lpstr>Proxima Nova Black</vt:lpstr>
      <vt:lpstr>Proxima Nova Extrabold</vt:lpstr>
      <vt:lpstr>Proxima Nova Semibold</vt:lpstr>
      <vt:lpstr>Office Theme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Ing-Marie Andersson (RF-SISU Västra Götaland)</dc:creator>
  <cp:lastModifiedBy>Ingela Gustavsson (RF-SISU Västra Götaland)</cp:lastModifiedBy>
  <cp:revision>15</cp:revision>
  <cp:lastPrinted>2022-10-11T06:12:58Z</cp:lastPrinted>
  <dcterms:created xsi:type="dcterms:W3CDTF">2022-10-04T07:10:23Z</dcterms:created>
  <dcterms:modified xsi:type="dcterms:W3CDTF">2022-10-25T13:31:39Z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2022-09-14T00:00:00Z</vt:filetime>
  </property>
  <property fmtid="{D5CDD505-2E9C-101B-9397-08002B2CF9AE}" pid="3" name="Creator">
    <vt:lpwstr>Adobe InDesign 15.0 (Windows)</vt:lpwstr>
  </property>
  <property fmtid="{D5CDD505-2E9C-101B-9397-08002B2CF9AE}" pid="4" name="LastSaved">
    <vt:filetime>2022-10-04T00:00:00Z</vt:filetime>
  </property>
  <property fmtid="{D5CDD505-2E9C-101B-9397-08002B2CF9AE}" pid="5" name="Producer">
    <vt:lpwstr>Adobe PDF Library 15.0</vt:lpwstr>
  </property>
  <property fmtid="{D5CDD505-2E9C-101B-9397-08002B2CF9AE}" pid="6" name="ContentTypeId">
    <vt:lpwstr>0x010100FCB095EC68360D45A2A60E93896ABAE7</vt:lpwstr>
  </property>
  <property fmtid="{D5CDD505-2E9C-101B-9397-08002B2CF9AE}" pid="7" name="MediaServiceImageTags">
    <vt:lpwstr/>
  </property>
</Properties>
</file>