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9" r:id="rId5"/>
    <p:sldId id="256" r:id="rId6"/>
  </p:sldIdLst>
  <p:sldSz cx="7559675" cy="1069181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4" userDrawn="1">
          <p15:clr>
            <a:srgbClr val="A4A3A4"/>
          </p15:clr>
        </p15:guide>
        <p15:guide id="3" orient="horz" pos="6339" userDrawn="1">
          <p15:clr>
            <a:srgbClr val="A4A3A4"/>
          </p15:clr>
        </p15:guide>
        <p15:guide id="4" pos="43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0A0"/>
    <a:srgbClr val="0065B0"/>
    <a:srgbClr val="E4352D"/>
    <a:srgbClr val="00B1EB"/>
    <a:srgbClr val="E63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E617BE-46B8-489E-9BAC-C94229B208BF}" v="5" dt="2024-03-15T09:39:45.7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0"/>
    <p:restoredTop sz="93447" autoAdjust="0"/>
  </p:normalViewPr>
  <p:slideViewPr>
    <p:cSldViewPr snapToGrid="0" snapToObjects="1">
      <p:cViewPr varScale="1">
        <p:scale>
          <a:sx n="72" d="100"/>
          <a:sy n="72" d="100"/>
        </p:scale>
        <p:origin x="3366" y="54"/>
      </p:cViewPr>
      <p:guideLst>
        <p:guide pos="294"/>
        <p:guide orient="horz" pos="6339"/>
        <p:guide pos="439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31" d="100"/>
          <a:sy n="131" d="100"/>
        </p:scale>
        <p:origin x="27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8CB04C77-6AB1-694A-8619-1CC2FF880F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CC45F53-0792-7D4A-8BC6-7C1B389903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6DDCE2A8-A121-684C-B7C5-9E9D3B59363F}" type="datetimeFigureOut">
              <a:t>2024-05-07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9B8402D-71FD-B745-8A49-4E3EE74487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7ED1C02-8769-ED47-AEB8-35E0C725BB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23DF5D28-3913-264E-AB5F-80C4236721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97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610A1C37-3BAF-410F-B0BA-960109E9DE1F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279525"/>
            <a:ext cx="24431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E06681A1-0E0E-43EE-8625-087F457037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2752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Ordningen känns lite fel, men har tagit rakt av från materialet – arbetshäftet sedan har jag bara sett till att i princip ALLA frågor är med från del 1 och del 2.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681A1-0E0E-43EE-8625-087F4570373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3268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l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3F6242A-082C-F64F-BDCB-189D9BFDCA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2670" y="1958813"/>
            <a:ext cx="3090623" cy="3582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buFont typeface="Arial" panose="020B0604020202020204" pitchFamily="34" charset="0"/>
              <a:buNone/>
              <a:tabLst/>
              <a:defRPr sz="11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sv-SE"/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B983DA44-AE0C-3B47-BF1A-F2725654925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2670" y="2533175"/>
            <a:ext cx="6059935" cy="47269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400" b="1" i="0">
                <a:solidFill>
                  <a:srgbClr val="0065B0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359A9DED-D363-D246-A971-DB8D8AF3D145}"/>
              </a:ext>
            </a:extLst>
          </p:cNvPr>
          <p:cNvSpPr/>
          <p:nvPr userDrawn="1"/>
        </p:nvSpPr>
        <p:spPr>
          <a:xfrm>
            <a:off x="-1" y="0"/>
            <a:ext cx="469699" cy="10691813"/>
          </a:xfrm>
          <a:prstGeom prst="rect">
            <a:avLst/>
          </a:prstGeom>
          <a:solidFill>
            <a:srgbClr val="006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A1CE997-BF60-2948-80BF-B4CF9F3FAF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351" t="44419" r="2241" b="44460"/>
          <a:stretch/>
        </p:blipFill>
        <p:spPr>
          <a:xfrm rot="16200000">
            <a:off x="-5267593" y="5267592"/>
            <a:ext cx="11004886" cy="469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03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l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8A64F1BD-8C10-784E-9CA1-36C41F82B98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-1" y="1"/>
            <a:ext cx="7559675" cy="331967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453" y="2049524"/>
            <a:ext cx="6059935" cy="7289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400" b="0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B983DA44-AE0C-3B47-BF1A-F2725654925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2453" y="3718599"/>
            <a:ext cx="6059935" cy="47269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70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400" b="1" i="0">
                <a:solidFill>
                  <a:srgbClr val="0065B0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sv-SE"/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D99269FF-FF1C-9347-BC07-506F175DBA6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82453" y="1747032"/>
            <a:ext cx="3090623" cy="3582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 b="1" i="0" cap="all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12700" indent="0">
              <a:buFont typeface="Arial" panose="020B0604020202020204" pitchFamily="34" charset="0"/>
              <a:buNone/>
              <a:tabLst/>
              <a:defRPr sz="11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55934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3901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>
              <a:buFont typeface="Arial" panose="020B0604020202020204" pitchFamily="34" charset="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BEBDEE43-4723-444C-8143-134CC0FE41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055112" y="402809"/>
            <a:ext cx="937588" cy="87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316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91E02E53-CA75-5945-B4C0-3E68D606D831}"/>
              </a:ext>
            </a:extLst>
          </p:cNvPr>
          <p:cNvSpPr/>
          <p:nvPr/>
        </p:nvSpPr>
        <p:spPr>
          <a:xfrm>
            <a:off x="0" y="-131100"/>
            <a:ext cx="7559675" cy="2786279"/>
          </a:xfrm>
          <a:prstGeom prst="rect">
            <a:avLst/>
          </a:prstGeom>
          <a:solidFill>
            <a:srgbClr val="006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4C3B4B21-1AA9-7A42-9689-E7CCD42F35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391" t="1276" r="-5157" b="20987"/>
          <a:stretch/>
        </p:blipFill>
        <p:spPr>
          <a:xfrm>
            <a:off x="0" y="-131100"/>
            <a:ext cx="7352912" cy="278628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53B70F7-7642-724B-9605-C2DA6217A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453" y="1331578"/>
            <a:ext cx="6924187" cy="728998"/>
          </a:xfrm>
        </p:spPr>
        <p:txBody>
          <a:bodyPr/>
          <a:lstStyle/>
          <a:p>
            <a:r>
              <a:rPr lang="sv-SE" dirty="0"/>
              <a:t>Samla ledarteamet</a:t>
            </a:r>
            <a:br>
              <a:rPr lang="sv-SE" dirty="0"/>
            </a:br>
            <a:r>
              <a:rPr lang="sv-SE" sz="2000" dirty="0"/>
              <a:t>- till dig som är ledare eller tränare i förening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F9BD3EF-1607-254B-9936-F92E43722F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82453" y="1052181"/>
            <a:ext cx="3090623" cy="35829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lärgruppsplan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8B43E78-E2FD-1143-A141-12FC43AAFE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9381" y="2902621"/>
            <a:ext cx="6720912" cy="1686635"/>
          </a:xfrm>
        </p:spPr>
        <p:txBody>
          <a:bodyPr lIns="0" tIns="0" rIns="0" bIns="0" anchor="t"/>
          <a:lstStyle/>
          <a:p>
            <a:pPr lvl="1">
              <a:spcAft>
                <a:spcPts val="0"/>
              </a:spcAft>
            </a:pPr>
            <a:r>
              <a:rPr lang="sv-SE" sz="1200" dirty="0">
                <a:solidFill>
                  <a:srgbClr val="0070C0"/>
                </a:solidFill>
                <a:latin typeface="Arial"/>
                <a:cs typeface="Arial"/>
              </a:rPr>
              <a:t>D</a:t>
            </a:r>
            <a:r>
              <a:rPr lang="sv-SE" sz="1100" dirty="0">
                <a:solidFill>
                  <a:srgbClr val="0070C0"/>
                </a:solidFill>
                <a:latin typeface="Arial"/>
                <a:cs typeface="Arial"/>
              </a:rPr>
              <a:t>in insats gör skillnad!</a:t>
            </a:r>
          </a:p>
          <a:p>
            <a:r>
              <a:rPr lang="sv-SE" dirty="0">
                <a:latin typeface="Arial"/>
                <a:cs typeface="Arial"/>
              </a:rPr>
              <a:t>Vad vore idrotten utan dig som ledare. Din insats är ovärderlig och som ledare har du en stor möjlighet att utveckla dina aktiva i en positiv riktning. För att få ett lag eller en träningsgrupp att fungera bra krävs ett väl fungerande ledarteam. Ett team som planerar, genomföra, utvärderar och utvecklarverksamheten. </a:t>
            </a:r>
            <a:endParaRPr lang="sv-SE" dirty="0"/>
          </a:p>
          <a:p>
            <a:r>
              <a:rPr lang="sv-SE" dirty="0">
                <a:latin typeface="Arial"/>
                <a:cs typeface="Arial"/>
              </a:rPr>
              <a:t>Här nedan finns förslag på ämnen och frågeställningar ni kan samtala om i erat ledarteam under kommande säsong. Fokus är på det goda samtalet er emellan och möjliggör erfarenhetsutbyte, nya perspektiv och upplevelser. </a:t>
            </a:r>
          </a:p>
          <a:p>
            <a:r>
              <a:rPr lang="sv-SE" dirty="0">
                <a:latin typeface="Arial"/>
              </a:rPr>
              <a:t>Lycka till!</a:t>
            </a:r>
          </a:p>
          <a:p>
            <a:endParaRPr lang="sv-SE" sz="1200" b="1" dirty="0">
              <a:solidFill>
                <a:srgbClr val="0070C0"/>
              </a:solidFill>
              <a:latin typeface="Arial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b="1" dirty="0">
              <a:solidFill>
                <a:srgbClr val="0070C0"/>
              </a:solidFill>
              <a:latin typeface="Arial"/>
            </a:endParaRP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8414861A-28C2-BE42-8496-3DB69FE2D09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55112" y="352010"/>
            <a:ext cx="937588" cy="879321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1C637AD-054E-FD48-DCC0-6E1C08846118}"/>
              </a:ext>
            </a:extLst>
          </p:cNvPr>
          <p:cNvSpPr txBox="1"/>
          <p:nvPr/>
        </p:nvSpPr>
        <p:spPr>
          <a:xfrm>
            <a:off x="348042" y="4734430"/>
            <a:ext cx="5799909" cy="1584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100" b="1" dirty="0">
                <a:solidFill>
                  <a:srgbClr val="0070C0"/>
                </a:solidFill>
                <a:latin typeface="Arial"/>
                <a:cs typeface="Arial"/>
              </a:rPr>
              <a:t>Lära känna varandra</a:t>
            </a:r>
            <a:endParaRPr lang="sv-SE" sz="1100" dirty="0">
              <a:solidFill>
                <a:srgbClr val="0070C0"/>
              </a:solidFill>
              <a:cs typeface="Arial"/>
            </a:endParaRPr>
          </a:p>
          <a:p>
            <a:pPr marL="171450" indent="-171450">
              <a:lnSpc>
                <a:spcPct val="150000"/>
              </a:lnSpc>
              <a:buChar char="•"/>
            </a:pPr>
            <a:r>
              <a:rPr lang="sv-SE" sz="1100" dirty="0">
                <a:latin typeface="Arial"/>
                <a:cs typeface="Arial"/>
              </a:rPr>
              <a:t>Varför vill du vara ledare? Vad vill du uppnå i ditt ledarskap?</a:t>
            </a:r>
          </a:p>
          <a:p>
            <a:pPr marL="171450" indent="-171450">
              <a:lnSpc>
                <a:spcPct val="150000"/>
              </a:lnSpc>
              <a:buChar char="•"/>
            </a:pPr>
            <a:r>
              <a:rPr lang="sv-SE" sz="1100" dirty="0">
                <a:latin typeface="Arial"/>
                <a:cs typeface="Arial"/>
              </a:rPr>
              <a:t>Hur vill du uppfattas av dina aktiva och vilket förhållningssätt vill du ha?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  <a:cs typeface="Arial"/>
              </a:rPr>
              <a:t>Det här visste ni inte om mig och det här kan vara bra att veta?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  <a:cs typeface="Arial"/>
              </a:rPr>
              <a:t>Berätta vilka egenskaper som ni uppskattar hos varandra som ledare?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Hur tänker du kring att era aktiva håller på med flera idrotter samtidigt?</a:t>
            </a:r>
            <a:endParaRPr lang="sv-SE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1F1933C6-CD2A-375F-B624-ACA2484BA4B8}"/>
              </a:ext>
            </a:extLst>
          </p:cNvPr>
          <p:cNvSpPr txBox="1"/>
          <p:nvPr/>
        </p:nvSpPr>
        <p:spPr>
          <a:xfrm>
            <a:off x="348042" y="6512082"/>
            <a:ext cx="5799909" cy="1584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100" b="1" dirty="0">
                <a:solidFill>
                  <a:srgbClr val="0070C0"/>
                </a:solidFill>
                <a:latin typeface="Arial"/>
                <a:cs typeface="Arial"/>
              </a:rPr>
              <a:t>Få ihop teamet</a:t>
            </a:r>
            <a:endParaRPr lang="sv-SE" sz="1100" dirty="0">
              <a:solidFill>
                <a:srgbClr val="0070C0"/>
              </a:solidFill>
              <a:cs typeface="Arial"/>
            </a:endParaRPr>
          </a:p>
          <a:p>
            <a:pPr marL="171450" indent="-171450">
              <a:lnSpc>
                <a:spcPct val="150000"/>
              </a:lnSpc>
              <a:buChar char="•"/>
            </a:pPr>
            <a:r>
              <a:rPr lang="sv-SE" sz="1100" dirty="0">
                <a:latin typeface="Arial"/>
                <a:cs typeface="Arial"/>
              </a:rPr>
              <a:t>Vad är ert teams styrkor och utmaningar?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  <a:cs typeface="Arial"/>
              </a:rPr>
              <a:t>Vad blir viktigt för att ni tillsammans ska skapa ett hållbart ledarskap över tid?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  <a:cs typeface="Arial"/>
              </a:rPr>
              <a:t>Vilka roller har ni idag och vilka skulle ni vilja ha?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  <a:cs typeface="Arial"/>
              </a:rPr>
              <a:t>Vad behöver du för att ha motivation, ork och vilja att fortsätta som ledare?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Vad är viktigt att tänka på gällande kommunikation i ert ledarteam?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0072AB6-EC68-57E3-996F-2C3406F956A2}"/>
              </a:ext>
            </a:extLst>
          </p:cNvPr>
          <p:cNvSpPr txBox="1"/>
          <p:nvPr/>
        </p:nvSpPr>
        <p:spPr>
          <a:xfrm>
            <a:off x="348041" y="8455997"/>
            <a:ext cx="5799909" cy="1584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100" b="1" dirty="0">
                <a:solidFill>
                  <a:srgbClr val="0070C0"/>
                </a:solidFill>
                <a:latin typeface="Arial"/>
                <a:cs typeface="Arial"/>
              </a:rPr>
              <a:t>Laget/gruppens starka och utvecklingsbara sidor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</a:rPr>
              <a:t>Vilka egenskaper uppskattar ni hos era aktiva?</a:t>
            </a:r>
            <a:endParaRPr lang="sv-SE" sz="1100" b="1" dirty="0">
              <a:solidFill>
                <a:srgbClr val="0065B0"/>
              </a:solidFill>
              <a:latin typeface="Arial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</a:rPr>
              <a:t>Vad är vi särskilt bra på och vad brukar vi lyckas med?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</a:rPr>
              <a:t>Vad behöver vi utveckla tekniskt och idrottsmässigt?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</a:rPr>
              <a:t>Vilka andra utmaningar har vi i grupper som vi vill jobba med?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000000"/>
                </a:solidFill>
                <a:latin typeface="Arial"/>
              </a:rPr>
              <a:t>Finns det något som känns besvärligt och hur förbättrar/förändrar vi det?</a:t>
            </a:r>
          </a:p>
        </p:txBody>
      </p:sp>
    </p:spTree>
    <p:extLst>
      <p:ext uri="{BB962C8B-B14F-4D97-AF65-F5344CB8AC3E}">
        <p14:creationId xmlns:p14="http://schemas.microsoft.com/office/powerpoint/2010/main" val="3330678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76D6F9AB-A81D-B245-8764-0DB635CA3554}"/>
              </a:ext>
            </a:extLst>
          </p:cNvPr>
          <p:cNvSpPr txBox="1">
            <a:spLocks/>
          </p:cNvSpPr>
          <p:nvPr/>
        </p:nvSpPr>
        <p:spPr>
          <a:xfrm>
            <a:off x="825142" y="8577386"/>
            <a:ext cx="5909390" cy="1083706"/>
          </a:xfrm>
          <a:prstGeom prst="rect">
            <a:avLst/>
          </a:prstGeom>
          <a:solidFill>
            <a:schemeClr val="bg1"/>
          </a:solidFill>
          <a:ln w="25400">
            <a:solidFill>
              <a:srgbClr val="0065B0"/>
            </a:solidFill>
          </a:ln>
        </p:spPr>
        <p:txBody>
          <a:bodyPr lIns="180000" tIns="180000" rIns="180000" bIns="180000" anchor="t"/>
          <a:lstStyle>
            <a:lvl1pPr marL="0" indent="0" algn="l" defTabSz="755934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2700" indent="0" algn="l" defTabSz="755934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/>
              <a:defRPr sz="1400" b="1" i="0" kern="1200">
                <a:solidFill>
                  <a:srgbClr val="0065B0"/>
                </a:solidFill>
                <a:latin typeface="Arial Black" panose="020B0604020202020204" pitchFamily="34" charset="0"/>
                <a:ea typeface="+mn-ea"/>
                <a:cs typeface="Arial Black" panose="020B0604020202020204" pitchFamily="34" charset="0"/>
              </a:defRPr>
            </a:lvl2pPr>
            <a:lvl3pPr marL="755934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33901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0"/>
              </a:spcAft>
            </a:pPr>
            <a:r>
              <a:rPr lang="en-US" sz="1200" dirty="0">
                <a:latin typeface="Arial"/>
              </a:rPr>
              <a:t>Tips för dig som vill veta mer:</a:t>
            </a:r>
          </a:p>
          <a:p>
            <a:pPr>
              <a:spcAft>
                <a:spcPts val="0"/>
              </a:spcAft>
            </a:pPr>
            <a:r>
              <a:rPr lang="sv-SE" sz="1200" dirty="0">
                <a:latin typeface="Arial"/>
                <a:cs typeface="Arial"/>
              </a:rPr>
              <a:t>Använd gärna ytterligare material från ditt SF eller från RF-SISU för att göra era samtal än bättre. Kontakta din idrottskonsulent så får du veta mer. Läs mer på rfsisu.se/</a:t>
            </a:r>
            <a:r>
              <a:rPr lang="sv-SE" sz="1200" dirty="0" err="1">
                <a:latin typeface="Arial"/>
                <a:cs typeface="Arial"/>
              </a:rPr>
              <a:t>vastragotaland</a:t>
            </a:r>
            <a:endParaRPr lang="sv-SE" sz="1200" dirty="0">
              <a:latin typeface="Arial"/>
              <a:cs typeface="Arial"/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BF36758B-8EB2-5A4C-BDC8-93BEAE61D4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618855" y="9808855"/>
            <a:ext cx="775797" cy="727585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16F31A1-5DD4-844C-3DF7-4D96AF62A303}"/>
              </a:ext>
            </a:extLst>
          </p:cNvPr>
          <p:cNvSpPr txBox="1"/>
          <p:nvPr/>
        </p:nvSpPr>
        <p:spPr>
          <a:xfrm>
            <a:off x="981986" y="10042232"/>
            <a:ext cx="5171268" cy="3957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RF-SISU är Riksidrottsförbundets och SISU Idrottsutbildarnas distriktsorganisationer. Vi har två uppdrag, idrott och folkbildning. Vi erbjuder folkbildning i idrottsföreningar för att ge kunskap och kraft åt människors tankar, </a:t>
            </a:r>
            <a:b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idéer och vilja att utvecklas.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3A0B6E4-8454-57F7-BBAB-57B369CFF5E4}"/>
              </a:ext>
            </a:extLst>
          </p:cNvPr>
          <p:cNvSpPr txBox="1"/>
          <p:nvPr/>
        </p:nvSpPr>
        <p:spPr>
          <a:xfrm>
            <a:off x="818946" y="531870"/>
            <a:ext cx="629622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v-SE" sz="1100" b="1" dirty="0">
                <a:solidFill>
                  <a:srgbClr val="0070C0"/>
                </a:solidFill>
                <a:latin typeface="Arial"/>
                <a:cs typeface="Arial"/>
              </a:rPr>
              <a:t>Planera säsongen</a:t>
            </a:r>
            <a:endParaRPr lang="sv-SE" sz="1100" dirty="0">
              <a:solidFill>
                <a:srgbClr val="0070C0"/>
              </a:solidFill>
              <a:effectLst/>
              <a:latin typeface="Arial"/>
              <a:cs typeface="Arial"/>
            </a:endParaRPr>
          </a:p>
          <a:p>
            <a:pPr marL="171450" indent="-17145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Hur skapar ni utvecklande prestationsmiljöer för aktiva som innefattar att de känner sig kompetenta, delaktiga och känner gemenskap?</a:t>
            </a:r>
          </a:p>
          <a:p>
            <a:pPr marL="171450" indent="-17145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Hur ser ni till att hjälpa era aktiva att ta ansvar för din idrottsliga utveckling, sina kamrater, utrustning, material med mera?</a:t>
            </a:r>
          </a:p>
          <a:p>
            <a:pPr marL="171450" indent="-171450" rtl="0" font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Hur får ni tillräckligt med tid för att arbeta med teoretisk utbildning kring till exempel spelförståelse, kost och återhämtning?</a:t>
            </a:r>
          </a:p>
          <a:p>
            <a:pPr marL="171450" indent="-171450" rtl="0" font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Hur tar ni hänsyn till aktiva i er grupp som har annorlunda hemförhållanden?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F2E54CB6-E1C9-20EE-F189-F7BE8961550A}"/>
              </a:ext>
            </a:extLst>
          </p:cNvPr>
          <p:cNvSpPr txBox="1"/>
          <p:nvPr/>
        </p:nvSpPr>
        <p:spPr>
          <a:xfrm>
            <a:off x="818943" y="2795858"/>
            <a:ext cx="6172407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>
              <a:lnSpc>
                <a:spcPct val="150000"/>
              </a:lnSpc>
              <a:spcAft>
                <a:spcPts val="0"/>
              </a:spcAft>
            </a:pPr>
            <a:r>
              <a:rPr lang="sv-SE" sz="1100" b="1" dirty="0">
                <a:solidFill>
                  <a:srgbClr val="0070C0"/>
                </a:solidFill>
                <a:latin typeface="Arial"/>
                <a:cs typeface="Arial"/>
              </a:rPr>
              <a:t>Värdegrund och röd tråd</a:t>
            </a:r>
          </a:p>
          <a:p>
            <a:pPr marL="171450" indent="-171450" rtl="0" font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effectLst/>
                <a:latin typeface="Arial"/>
                <a:cs typeface="Arial"/>
              </a:rPr>
              <a:t>Hur bedriver ni er verksamhet utifrån föreningens värdegrund och ”röda tråd”?</a:t>
            </a:r>
          </a:p>
          <a:p>
            <a:pPr marL="171450" indent="-171450" rtl="0" font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Vad är föreningskänsla för er och hur bidrar du som ledare till att skapa det i ledarteamet och laget/gruppen?</a:t>
            </a:r>
          </a:p>
          <a:p>
            <a:pPr marL="171450" indent="-171450" rtl="0" font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Vilka styrkor och svagheter upplever ni att ni har i er förening?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CF449A8-7241-40CA-A9C6-20AD885E629E}"/>
              </a:ext>
            </a:extLst>
          </p:cNvPr>
          <p:cNvSpPr txBox="1"/>
          <p:nvPr/>
        </p:nvSpPr>
        <p:spPr>
          <a:xfrm>
            <a:off x="825142" y="4385252"/>
            <a:ext cx="61662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>
              <a:lnSpc>
                <a:spcPct val="150000"/>
              </a:lnSpc>
              <a:spcAft>
                <a:spcPts val="0"/>
              </a:spcAft>
            </a:pPr>
            <a:r>
              <a:rPr lang="sv-SE" sz="1100" b="1" dirty="0">
                <a:solidFill>
                  <a:srgbClr val="0070C0"/>
                </a:solidFill>
                <a:latin typeface="Arial"/>
                <a:cs typeface="Arial"/>
              </a:rPr>
              <a:t>Utvärdera säsongen/verksamheten</a:t>
            </a:r>
          </a:p>
          <a:p>
            <a:pPr marL="171450" indent="-171450" rtl="0" font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effectLst/>
                <a:latin typeface="Arial"/>
                <a:cs typeface="Arial"/>
              </a:rPr>
              <a:t>Hur har arbetsuppgifterna varit fördelade i tea</a:t>
            </a:r>
            <a:r>
              <a:rPr lang="sv-SE" sz="1100" dirty="0">
                <a:latin typeface="Arial"/>
                <a:cs typeface="Arial"/>
              </a:rPr>
              <a:t>met</a:t>
            </a:r>
            <a:r>
              <a:rPr lang="sv-SE" sz="1100" dirty="0">
                <a:effectLst/>
                <a:latin typeface="Arial"/>
                <a:cs typeface="Arial"/>
              </a:rPr>
              <a:t>? Behöver det göras annorlunda?</a:t>
            </a:r>
          </a:p>
          <a:p>
            <a:pPr marL="171450" indent="-17145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Hur har kommunikationen generellt skett i teamet?</a:t>
            </a:r>
          </a:p>
          <a:p>
            <a:pPr marL="171450" indent="-171450" rtl="0" font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Har föreningen/träningsgruppen/laget en hemsida? Hur används den/dessa?</a:t>
            </a:r>
          </a:p>
          <a:p>
            <a:pPr marL="171450" indent="-171450" rtl="0" font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Har information nått ut till berörda (aktiva, ledare, föräldrar, förening etc.)</a:t>
            </a:r>
          </a:p>
          <a:p>
            <a:pPr marL="171450" indent="-171450" rtl="0" font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latin typeface="Arial"/>
                <a:cs typeface="Arial"/>
              </a:rPr>
              <a:t>Hur många ledarmöten ska ni ha? Vad ska dessa innehålla? När ska dessa vara?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7FD7A559-E54F-9F7F-EC06-9E102D8FB4DB}"/>
              </a:ext>
            </a:extLst>
          </p:cNvPr>
          <p:cNvSpPr txBox="1"/>
          <p:nvPr/>
        </p:nvSpPr>
        <p:spPr>
          <a:xfrm>
            <a:off x="825142" y="6216201"/>
            <a:ext cx="579990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sv-SE" sz="1100" b="1" i="1" dirty="0">
                <a:solidFill>
                  <a:srgbClr val="0070C0"/>
                </a:solidFill>
                <a:effectLst/>
                <a:latin typeface="Arial"/>
                <a:cs typeface="Arial"/>
              </a:rPr>
              <a:t>Förslag till utvärderingsfrågor till era aktiva</a:t>
            </a:r>
            <a:endParaRPr lang="sv-SE" sz="1100" i="1" dirty="0">
              <a:solidFill>
                <a:srgbClr val="0070C0"/>
              </a:solidFill>
              <a:effectLst/>
              <a:latin typeface="Arial"/>
              <a:cs typeface="Arial"/>
            </a:endParaRP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i="1" dirty="0">
                <a:effectLst/>
                <a:latin typeface="Arial"/>
                <a:cs typeface="Arial"/>
              </a:rPr>
              <a:t>Vad är roligt med idrotten?</a:t>
            </a: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i="1" dirty="0">
                <a:effectLst/>
                <a:latin typeface="Arial"/>
                <a:cs typeface="Arial"/>
              </a:rPr>
              <a:t>Vad tycker du är roligt på träningarna?</a:t>
            </a: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i="1" dirty="0">
                <a:effectLst/>
                <a:latin typeface="Arial"/>
                <a:cs typeface="Arial"/>
              </a:rPr>
              <a:t>Vad tycker du är mindre roligt på träningarna?</a:t>
            </a: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i="1" dirty="0">
                <a:effectLst/>
                <a:latin typeface="Arial"/>
                <a:cs typeface="Arial"/>
              </a:rPr>
              <a:t>Hur är en bra ledare?</a:t>
            </a: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i="1" dirty="0">
                <a:effectLst/>
                <a:latin typeface="Arial"/>
                <a:cs typeface="Arial"/>
              </a:rPr>
              <a:t>Beskriv en bra träningskompis och hur välkomnar vi varandra?</a:t>
            </a: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i="1" dirty="0">
                <a:effectLst/>
                <a:latin typeface="Arial"/>
                <a:cs typeface="Arial"/>
              </a:rPr>
              <a:t>Vilka övningar vill du att vi ska göra mer av?</a:t>
            </a: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i="1" dirty="0">
                <a:effectLst/>
                <a:latin typeface="Arial"/>
                <a:cs typeface="Arial"/>
              </a:rPr>
              <a:t>Hur många träningar per vecka tycker du att vi ska ha?</a:t>
            </a: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i="1" dirty="0">
                <a:effectLst/>
                <a:latin typeface="Arial"/>
                <a:cs typeface="Arial"/>
              </a:rPr>
              <a:t>Vad höjer stämningen i laget/träningsgruppen?</a:t>
            </a: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effectLst/>
                <a:latin typeface="Arial"/>
                <a:cs typeface="Arial"/>
              </a:rPr>
              <a:t>Vad sänker stämningen i laget/träningsgruppen?</a:t>
            </a:r>
          </a:p>
          <a:p>
            <a:pPr marL="171450" indent="-171450" rtl="0" font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1100" dirty="0">
                <a:effectLst/>
                <a:latin typeface="Arial"/>
                <a:cs typeface="Arial"/>
              </a:rPr>
              <a:t>Vad kan du göra för att höja stämningen i laget/träningsgruppen?</a:t>
            </a:r>
          </a:p>
          <a:p>
            <a:pPr fontAlgn="ctr">
              <a:lnSpc>
                <a:spcPct val="100000"/>
              </a:lnSpc>
              <a:spcAft>
                <a:spcPts val="0"/>
              </a:spcAft>
            </a:pPr>
            <a:endParaRPr lang="sv-SE" sz="11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9324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1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B1EB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E68387CD51914E8B1AEBB5EC90B29B" ma:contentTypeVersion="16" ma:contentTypeDescription="Skapa ett nytt dokument." ma:contentTypeScope="" ma:versionID="9825165b48c4b097a0247ea7805e7d0d">
  <xsd:schema xmlns:xsd="http://www.w3.org/2001/XMLSchema" xmlns:xs="http://www.w3.org/2001/XMLSchema" xmlns:p="http://schemas.microsoft.com/office/2006/metadata/properties" xmlns:ns2="2bbb0688-db1e-4111-b729-f6c18f174c44" xmlns:ns3="de0eca5d-3dac-459d-af3f-e426e81a8580" targetNamespace="http://schemas.microsoft.com/office/2006/metadata/properties" ma:root="true" ma:fieldsID="c32aa685c427a0f01bbccdb4d13e5cdf" ns2:_="" ns3:_="">
    <xsd:import namespace="2bbb0688-db1e-4111-b729-f6c18f174c44"/>
    <xsd:import namespace="de0eca5d-3dac-459d-af3f-e426e81a85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bb0688-db1e-4111-b729-f6c18f174c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Bildmarkeringar" ma:readOnly="false" ma:fieldId="{5cf76f15-5ced-4ddc-b409-7134ff3c332f}" ma:taxonomyMulti="true" ma:sspId="569f3a60-3ad3-4329-af7f-6cf4f85e1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0eca5d-3dac-459d-af3f-e426e81a858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39bbf39-c42f-4d31-9429-1a5d2c1d28a9}" ma:internalName="TaxCatchAll" ma:showField="CatchAllData" ma:web="de0eca5d-3dac-459d-af3f-e426e81a85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bb0688-db1e-4111-b729-f6c18f174c44">
      <Terms xmlns="http://schemas.microsoft.com/office/infopath/2007/PartnerControls"/>
    </lcf76f155ced4ddcb4097134ff3c332f>
    <TaxCatchAll xmlns="de0eca5d-3dac-459d-af3f-e426e81a8580" xsi:nil="true"/>
    <SharedWithUsers xmlns="de0eca5d-3dac-459d-af3f-e426e81a8580">
      <UserInfo>
        <DisplayName>Kajsa Östlund (RF-SISU Västerbotten)</DisplayName>
        <AccountId>21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2B09C-FCB3-426A-9B20-8BFC41658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bb0688-db1e-4111-b729-f6c18f174c44"/>
    <ds:schemaRef ds:uri="de0eca5d-3dac-459d-af3f-e426e81a85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2F8D52-1705-42BB-82AF-B6182F9801E2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2bbb0688-db1e-4111-b729-f6c18f174c44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de0eca5d-3dac-459d-af3f-e426e81a8580"/>
  </ds:schemaRefs>
</ds:datastoreItem>
</file>

<file path=customXml/itemProps3.xml><?xml version="1.0" encoding="utf-8"?>
<ds:datastoreItem xmlns:ds="http://schemas.openxmlformats.org/officeDocument/2006/customXml" ds:itemID="{4CCA5B29-39D4-469E-A8F4-BDB05FEDDD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750</TotalTime>
  <Words>737</Words>
  <Application>Microsoft Office PowerPoint</Application>
  <PresentationFormat>Anpassad</PresentationFormat>
  <Paragraphs>56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Samla ledarteamet - till dig som är ledare eller tränare i förening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Tor Widerberg (RF)</dc:creator>
  <cp:lastModifiedBy>David Jansson (RF-SISU Västra Götaland)</cp:lastModifiedBy>
  <cp:revision>172</cp:revision>
  <cp:lastPrinted>2024-05-02T12:57:13Z</cp:lastPrinted>
  <dcterms:created xsi:type="dcterms:W3CDTF">2018-11-13T14:50:57Z</dcterms:created>
  <dcterms:modified xsi:type="dcterms:W3CDTF">2024-05-07T11:23:18Z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0x010100B6E68387CD51914E8B1AEBB5EC90B29B</vt:lpwstr>
  </property>
  <property fmtid="{D5CDD505-2E9C-101B-9397-08002B2CF9AE}" pid="3" name="MediaServiceImageTags">
    <vt:lpwstr/>
  </property>
</Properties>
</file>