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84" r:id="rId5"/>
    <p:sldId id="288" r:id="rId6"/>
    <p:sldId id="289" r:id="rId7"/>
    <p:sldId id="290" r:id="rId8"/>
    <p:sldId id="293" r:id="rId9"/>
    <p:sldId id="299" r:id="rId10"/>
    <p:sldId id="292" r:id="rId11"/>
    <p:sldId id="294" r:id="rId12"/>
    <p:sldId id="295" r:id="rId13"/>
    <p:sldId id="296" r:id="rId14"/>
    <p:sldId id="297" r:id="rId15"/>
    <p:sldId id="298" r:id="rId16"/>
    <p:sldId id="287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ktioner" id="{0332FA32-E790-4CD3-86B6-B248B4EADE8B}">
          <p14:sldIdLst/>
        </p14:section>
        <p14:section name="Presentation" id="{3A8E3980-A42D-493A-9520-B376ACD18F40}">
          <p14:sldIdLst>
            <p14:sldId id="284"/>
            <p14:sldId id="288"/>
            <p14:sldId id="289"/>
            <p14:sldId id="290"/>
            <p14:sldId id="293"/>
            <p14:sldId id="299"/>
            <p14:sldId id="292"/>
            <p14:sldId id="294"/>
            <p14:sldId id="295"/>
            <p14:sldId id="296"/>
            <p14:sldId id="297"/>
            <p14:sldId id="298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191" autoAdjust="0"/>
  </p:normalViewPr>
  <p:slideViewPr>
    <p:cSldViewPr snapToGrid="0">
      <p:cViewPr varScale="1">
        <p:scale>
          <a:sx n="58" d="100"/>
          <a:sy n="58" d="100"/>
        </p:scale>
        <p:origin x="988" y="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92" d="100"/>
          <a:sy n="92" d="100"/>
        </p:scale>
        <p:origin x="279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ED4D-9974-4266-9636-7DF9434CB37C}" type="datetimeFigureOut">
              <a:rPr lang="sv-SE" smtClean="0"/>
              <a:t>2022-06-02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5A873-DB4E-4F59-A8B1-757F0F4852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867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92141-416E-49B0-82D1-A68B9C506992}" type="datetimeFigureOut">
              <a:rPr lang="sv-SE" smtClean="0"/>
              <a:t>2022-06-02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863A3-F6DA-432C-A68C-0B1EB56ED5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49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Processledare: Här är det viktigt att det blir 4 i varje grupp. Metoden fungerar ej vid ojämna grupper.</a:t>
            </a:r>
          </a:p>
          <a:p>
            <a:r>
              <a:rPr lang="sv-SE" dirty="0"/>
              <a:t>Ett alt är att om någon blir över – fyll ut med någon från SCF alt låt någon bilda ett par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2455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Processledare: </a:t>
            </a:r>
            <a:r>
              <a:rPr lang="sv-SE" dirty="0"/>
              <a:t>Checka gärna genom att be grupperna ställa sig tydligt ihop och därefter checka av att alla grupper ha en A ett B osv…</a:t>
            </a:r>
          </a:p>
          <a:p>
            <a:r>
              <a:rPr lang="sv-SE" dirty="0"/>
              <a:t>Dela ut frågeställningarna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40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Processledare: berätta kort om vad som ringar in område A +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5752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Processledare: berätta kort om vad som ringar in område C + D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2844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och avslutningsbil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35914" y="1477962"/>
            <a:ext cx="7442200" cy="2767484"/>
          </a:xfrm>
        </p:spPr>
        <p:txBody>
          <a:bodyPr anchor="t" anchorCtr="0"/>
          <a:lstStyle>
            <a:lvl1pPr algn="l">
              <a:defRPr sz="6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grpSp>
        <p:nvGrpSpPr>
          <p:cNvPr id="14" name="Bild 12">
            <a:extLst>
              <a:ext uri="{FF2B5EF4-FFF2-40B4-BE49-F238E27FC236}">
                <a16:creationId xmlns:a16="http://schemas.microsoft.com/office/drawing/2014/main" id="{7480CAB8-273C-4307-BE49-A68792607C8A}"/>
              </a:ext>
            </a:extLst>
          </p:cNvPr>
          <p:cNvGrpSpPr/>
          <p:nvPr userDrawn="1"/>
        </p:nvGrpSpPr>
        <p:grpSpPr>
          <a:xfrm rot="10800000">
            <a:off x="7569200" y="3324803"/>
            <a:ext cx="4622800" cy="4622800"/>
            <a:chOff x="8149828" y="4715850"/>
            <a:chExt cx="2028825" cy="2028825"/>
          </a:xfrm>
        </p:grpSpPr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30F286F7-5F5D-418D-B92B-8477B0A6D1EC}"/>
                </a:ext>
              </a:extLst>
            </p:cNvPr>
            <p:cNvSpPr/>
            <p:nvPr/>
          </p:nvSpPr>
          <p:spPr>
            <a:xfrm>
              <a:off x="8149828" y="4715850"/>
              <a:ext cx="2028825" cy="2028825"/>
            </a:xfrm>
            <a:custGeom>
              <a:avLst/>
              <a:gdLst>
                <a:gd name="connsiteX0" fmla="*/ 2028587 w 2028825"/>
                <a:gd name="connsiteY0" fmla="*/ 3572 h 2028825"/>
                <a:gd name="connsiteX1" fmla="*/ 3572 w 2028825"/>
                <a:gd name="connsiteY1" fmla="*/ 2028587 h 202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28825" h="2028825">
                  <a:moveTo>
                    <a:pt x="2028587" y="3572"/>
                  </a:moveTo>
                  <a:cubicBezTo>
                    <a:pt x="2028587" y="1121807"/>
                    <a:pt x="1121807" y="2028587"/>
                    <a:pt x="3572" y="2028587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6" name="Frihandsfigur: Form 15">
              <a:extLst>
                <a:ext uri="{FF2B5EF4-FFF2-40B4-BE49-F238E27FC236}">
                  <a16:creationId xmlns:a16="http://schemas.microsoft.com/office/drawing/2014/main" id="{0DE23CDF-53D8-4B4B-8E37-6B226536DC29}"/>
                </a:ext>
              </a:extLst>
            </p:cNvPr>
            <p:cNvSpPr/>
            <p:nvPr/>
          </p:nvSpPr>
          <p:spPr>
            <a:xfrm>
              <a:off x="8149828" y="4715850"/>
              <a:ext cx="1762125" cy="1762125"/>
            </a:xfrm>
            <a:custGeom>
              <a:avLst/>
              <a:gdLst>
                <a:gd name="connsiteX0" fmla="*/ 1759029 w 1762125"/>
                <a:gd name="connsiteY0" fmla="*/ 3572 h 1762125"/>
                <a:gd name="connsiteX1" fmla="*/ 3572 w 1762125"/>
                <a:gd name="connsiteY1" fmla="*/ 1759029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62125" h="1762125">
                  <a:moveTo>
                    <a:pt x="1759029" y="3572"/>
                  </a:moveTo>
                  <a:cubicBezTo>
                    <a:pt x="1759029" y="973217"/>
                    <a:pt x="973217" y="1759029"/>
                    <a:pt x="3572" y="175902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E68923A6-A84A-4475-BD90-2CF5472DA60A}"/>
                </a:ext>
              </a:extLst>
            </p:cNvPr>
            <p:cNvSpPr/>
            <p:nvPr/>
          </p:nvSpPr>
          <p:spPr>
            <a:xfrm>
              <a:off x="8149828" y="4715850"/>
              <a:ext cx="1485900" cy="1485900"/>
            </a:xfrm>
            <a:custGeom>
              <a:avLst/>
              <a:gdLst>
                <a:gd name="connsiteX0" fmla="*/ 1488519 w 1485900"/>
                <a:gd name="connsiteY0" fmla="*/ 3572 h 1485900"/>
                <a:gd name="connsiteX1" fmla="*/ 3572 w 1485900"/>
                <a:gd name="connsiteY1" fmla="*/ 1488519 h 148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85900" h="1485900">
                  <a:moveTo>
                    <a:pt x="1488519" y="3572"/>
                  </a:moveTo>
                  <a:cubicBezTo>
                    <a:pt x="1488519" y="823674"/>
                    <a:pt x="823674" y="1488519"/>
                    <a:pt x="3572" y="148851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756BE39E-DCED-4A9E-8F8C-CE6F686124BD}"/>
                </a:ext>
              </a:extLst>
            </p:cNvPr>
            <p:cNvSpPr/>
            <p:nvPr/>
          </p:nvSpPr>
          <p:spPr>
            <a:xfrm>
              <a:off x="8149828" y="4715850"/>
              <a:ext cx="1219200" cy="1219200"/>
            </a:xfrm>
            <a:custGeom>
              <a:avLst/>
              <a:gdLst>
                <a:gd name="connsiteX0" fmla="*/ 1218962 w 1219200"/>
                <a:gd name="connsiteY0" fmla="*/ 3572 h 1219200"/>
                <a:gd name="connsiteX1" fmla="*/ 3572 w 1219200"/>
                <a:gd name="connsiteY1" fmla="*/ 121896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19200" h="1219200">
                  <a:moveTo>
                    <a:pt x="1218962" y="3572"/>
                  </a:moveTo>
                  <a:cubicBezTo>
                    <a:pt x="1218962" y="674132"/>
                    <a:pt x="675084" y="1218962"/>
                    <a:pt x="3572" y="121896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310C7191-E51B-4F15-93A3-E193D1E9F1BC}"/>
                </a:ext>
              </a:extLst>
            </p:cNvPr>
            <p:cNvSpPr/>
            <p:nvPr/>
          </p:nvSpPr>
          <p:spPr>
            <a:xfrm>
              <a:off x="8149828" y="4715850"/>
              <a:ext cx="942975" cy="942975"/>
            </a:xfrm>
            <a:custGeom>
              <a:avLst/>
              <a:gdLst>
                <a:gd name="connsiteX0" fmla="*/ 948452 w 942975"/>
                <a:gd name="connsiteY0" fmla="*/ 3572 h 942975"/>
                <a:gd name="connsiteX1" fmla="*/ 3572 w 942975"/>
                <a:gd name="connsiteY1" fmla="*/ 948452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2975" h="942975">
                  <a:moveTo>
                    <a:pt x="948452" y="3572"/>
                  </a:moveTo>
                  <a:cubicBezTo>
                    <a:pt x="948452" y="525542"/>
                    <a:pt x="525542" y="948452"/>
                    <a:pt x="3572" y="94845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F3959870-4B3F-4BE9-8B3B-4044858C9B28}"/>
                </a:ext>
              </a:extLst>
            </p:cNvPr>
            <p:cNvSpPr/>
            <p:nvPr/>
          </p:nvSpPr>
          <p:spPr>
            <a:xfrm>
              <a:off x="8149828" y="4715850"/>
              <a:ext cx="676275" cy="676275"/>
            </a:xfrm>
            <a:custGeom>
              <a:avLst/>
              <a:gdLst>
                <a:gd name="connsiteX0" fmla="*/ 678894 w 676275"/>
                <a:gd name="connsiteY0" fmla="*/ 3572 h 676275"/>
                <a:gd name="connsiteX1" fmla="*/ 3572 w 676275"/>
                <a:gd name="connsiteY1" fmla="*/ 678894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6275" h="676275">
                  <a:moveTo>
                    <a:pt x="678894" y="3572"/>
                  </a:moveTo>
                  <a:cubicBezTo>
                    <a:pt x="678894" y="375999"/>
                    <a:pt x="376952" y="678894"/>
                    <a:pt x="3572" y="67889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1B78BEA1-4C3C-43F7-8FFC-A9A39A21CB92}"/>
                </a:ext>
              </a:extLst>
            </p:cNvPr>
            <p:cNvSpPr/>
            <p:nvPr/>
          </p:nvSpPr>
          <p:spPr>
            <a:xfrm>
              <a:off x="8149828" y="4715850"/>
              <a:ext cx="409575" cy="409575"/>
            </a:xfrm>
            <a:custGeom>
              <a:avLst/>
              <a:gdLst>
                <a:gd name="connsiteX0" fmla="*/ 408384 w 409575"/>
                <a:gd name="connsiteY0" fmla="*/ 3572 h 409575"/>
                <a:gd name="connsiteX1" fmla="*/ 3572 w 409575"/>
                <a:gd name="connsiteY1" fmla="*/ 408384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9575" h="409575">
                  <a:moveTo>
                    <a:pt x="408384" y="3572"/>
                  </a:moveTo>
                  <a:cubicBezTo>
                    <a:pt x="408384" y="227409"/>
                    <a:pt x="227409" y="408384"/>
                    <a:pt x="3572" y="40838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23" name="Bild 21">
            <a:extLst>
              <a:ext uri="{FF2B5EF4-FFF2-40B4-BE49-F238E27FC236}">
                <a16:creationId xmlns:a16="http://schemas.microsoft.com/office/drawing/2014/main" id="{C66ECA47-E88F-40F5-B75A-61A8C366EC0F}"/>
              </a:ext>
            </a:extLst>
          </p:cNvPr>
          <p:cNvGrpSpPr/>
          <p:nvPr/>
        </p:nvGrpSpPr>
        <p:grpSpPr>
          <a:xfrm>
            <a:off x="8622676" y="-2283490"/>
            <a:ext cx="4151645" cy="8303289"/>
            <a:chOff x="5014912" y="1266825"/>
            <a:chExt cx="2162175" cy="4324350"/>
          </a:xfrm>
        </p:grpSpPr>
        <p:sp>
          <p:nvSpPr>
            <p:cNvPr id="24" name="Frihandsfigur: Form 23">
              <a:extLst>
                <a:ext uri="{FF2B5EF4-FFF2-40B4-BE49-F238E27FC236}">
                  <a16:creationId xmlns:a16="http://schemas.microsoft.com/office/drawing/2014/main" id="{99FC589D-4553-4DE3-9E49-5FF06130C752}"/>
                </a:ext>
              </a:extLst>
            </p:cNvPr>
            <p:cNvSpPr/>
            <p:nvPr/>
          </p:nvSpPr>
          <p:spPr>
            <a:xfrm>
              <a:off x="5014198" y="4503658"/>
              <a:ext cx="2162175" cy="1085850"/>
            </a:xfrm>
            <a:custGeom>
              <a:avLst/>
              <a:gdLst>
                <a:gd name="connsiteX0" fmla="*/ 2162889 w 2162175"/>
                <a:gd name="connsiteY0" fmla="*/ 3572 h 1085850"/>
                <a:gd name="connsiteX1" fmla="*/ 1082754 w 2162175"/>
                <a:gd name="connsiteY1" fmla="*/ 1083707 h 1085850"/>
                <a:gd name="connsiteX2" fmla="*/ 3572 w 2162175"/>
                <a:gd name="connsiteY2" fmla="*/ 3572 h 1085850"/>
                <a:gd name="connsiteX3" fmla="*/ 2162889 w 2162175"/>
                <a:gd name="connsiteY3" fmla="*/ 3572 h 108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1085850">
                  <a:moveTo>
                    <a:pt x="2162889" y="3572"/>
                  </a:moveTo>
                  <a:cubicBezTo>
                    <a:pt x="2162889" y="599837"/>
                    <a:pt x="1679019" y="1083707"/>
                    <a:pt x="1082754" y="1083707"/>
                  </a:cubicBezTo>
                  <a:cubicBezTo>
                    <a:pt x="486489" y="1083707"/>
                    <a:pt x="3572" y="599837"/>
                    <a:pt x="3572" y="3572"/>
                  </a:cubicBezTo>
                  <a:lnTo>
                    <a:pt x="2162889" y="3572"/>
                  </a:ln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5" name="Frihandsfigur: Form 24">
              <a:extLst>
                <a:ext uri="{FF2B5EF4-FFF2-40B4-BE49-F238E27FC236}">
                  <a16:creationId xmlns:a16="http://schemas.microsoft.com/office/drawing/2014/main" id="{6F401FF8-6396-4229-B556-BB8B3F619512}"/>
                </a:ext>
              </a:extLst>
            </p:cNvPr>
            <p:cNvSpPr/>
            <p:nvPr/>
          </p:nvSpPr>
          <p:spPr>
            <a:xfrm>
              <a:off x="5014198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AF2890AA-7266-401A-9A57-C095DF237AD2}"/>
                </a:ext>
              </a:extLst>
            </p:cNvPr>
            <p:cNvSpPr/>
            <p:nvPr/>
          </p:nvSpPr>
          <p:spPr>
            <a:xfrm>
              <a:off x="7173515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A965BAAD-2BD9-4D93-AF0A-CE99C9B85115}"/>
                </a:ext>
              </a:extLst>
            </p:cNvPr>
            <p:cNvSpPr/>
            <p:nvPr/>
          </p:nvSpPr>
          <p:spPr>
            <a:xfrm>
              <a:off x="5014198" y="4465558"/>
              <a:ext cx="9525" cy="38100"/>
            </a:xfrm>
            <a:custGeom>
              <a:avLst/>
              <a:gdLst>
                <a:gd name="connsiteX0" fmla="*/ 3572 w 0"/>
                <a:gd name="connsiteY0" fmla="*/ 41672 h 38100"/>
                <a:gd name="connsiteX1" fmla="*/ 4524 w 0"/>
                <a:gd name="connsiteY1" fmla="*/ 35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41672"/>
                  </a:moveTo>
                  <a:cubicBezTo>
                    <a:pt x="3572" y="29289"/>
                    <a:pt x="3572" y="15954"/>
                    <a:pt x="4524" y="357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AEC293E6-197D-4F07-9AA5-710D28C55178}"/>
                </a:ext>
              </a:extLst>
            </p:cNvPr>
            <p:cNvSpPr/>
            <p:nvPr/>
          </p:nvSpPr>
          <p:spPr>
            <a:xfrm>
              <a:off x="5019913" y="3423523"/>
              <a:ext cx="2152650" cy="1009650"/>
            </a:xfrm>
            <a:custGeom>
              <a:avLst/>
              <a:gdLst>
                <a:gd name="connsiteX0" fmla="*/ 3572 w 2152650"/>
                <a:gd name="connsiteY0" fmla="*/ 968454 h 1009650"/>
                <a:gd name="connsiteX1" fmla="*/ 1077039 w 2152650"/>
                <a:gd name="connsiteY1" fmla="*/ 3572 h 1009650"/>
                <a:gd name="connsiteX2" fmla="*/ 2154317 w 2152650"/>
                <a:gd name="connsiteY2" fmla="*/ 1006554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2650" h="1009650">
                  <a:moveTo>
                    <a:pt x="3572" y="968454"/>
                  </a:moveTo>
                  <a:cubicBezTo>
                    <a:pt x="60722" y="426482"/>
                    <a:pt x="519827" y="3572"/>
                    <a:pt x="1077039" y="3572"/>
                  </a:cubicBezTo>
                  <a:cubicBezTo>
                    <a:pt x="1647587" y="3572"/>
                    <a:pt x="2115265" y="446484"/>
                    <a:pt x="2154317" y="100655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custDash>
                <a:ds d="607373" sp="607373"/>
              </a:custDash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3C24FC52-6773-49B4-8246-543EE561AB82}"/>
                </a:ext>
              </a:extLst>
            </p:cNvPr>
            <p:cNvSpPr/>
            <p:nvPr/>
          </p:nvSpPr>
          <p:spPr>
            <a:xfrm>
              <a:off x="7173515" y="4465558"/>
              <a:ext cx="9525" cy="38100"/>
            </a:xfrm>
            <a:custGeom>
              <a:avLst/>
              <a:gdLst>
                <a:gd name="connsiteX0" fmla="*/ 3572 w 0"/>
                <a:gd name="connsiteY0" fmla="*/ 3572 h 38100"/>
                <a:gd name="connsiteX1" fmla="*/ 4524 w 0"/>
                <a:gd name="connsiteY1" fmla="*/ 416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3572"/>
                  </a:moveTo>
                  <a:cubicBezTo>
                    <a:pt x="3572" y="15954"/>
                    <a:pt x="4524" y="29289"/>
                    <a:pt x="4524" y="4167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pic>
        <p:nvPicPr>
          <p:cNvPr id="22" name="Bildobjekt 21">
            <a:extLst>
              <a:ext uri="{FF2B5EF4-FFF2-40B4-BE49-F238E27FC236}">
                <a16:creationId xmlns:a16="http://schemas.microsoft.com/office/drawing/2014/main" id="{14FAD095-CB8E-45D7-A974-AF3C39DCA2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3590" y="4538076"/>
            <a:ext cx="1701000" cy="1593222"/>
          </a:xfrm>
          <a:prstGeom prst="rect">
            <a:avLst/>
          </a:prstGeom>
        </p:spPr>
      </p:pic>
      <p:pic>
        <p:nvPicPr>
          <p:cNvPr id="30" name="Bildobjekt 29">
            <a:extLst>
              <a:ext uri="{FF2B5EF4-FFF2-40B4-BE49-F238E27FC236}">
                <a16:creationId xmlns:a16="http://schemas.microsoft.com/office/drawing/2014/main" id="{7B05E5C2-0821-4712-839C-A62112CFB4A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84050" y="4538076"/>
            <a:ext cx="1701000" cy="15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1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flera sm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8370" y="1029496"/>
            <a:ext cx="5188245" cy="103107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370" y="2420938"/>
            <a:ext cx="5367630" cy="3924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091C627-AF69-4108-A4C8-11AD5D1614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75388" y="650874"/>
            <a:ext cx="3554412" cy="2772000"/>
          </a:xfrm>
        </p:spPr>
        <p:txBody>
          <a:bodyPr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bild 5">
            <a:extLst>
              <a:ext uri="{FF2B5EF4-FFF2-40B4-BE49-F238E27FC236}">
                <a16:creationId xmlns:a16="http://schemas.microsoft.com/office/drawing/2014/main" id="{275367A0-2F75-4267-B5AE-201A9081C88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75388" y="3573238"/>
            <a:ext cx="3554412" cy="2772000"/>
          </a:xfrm>
        </p:spPr>
        <p:txBody>
          <a:bodyPr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bild 5">
            <a:extLst>
              <a:ext uri="{FF2B5EF4-FFF2-40B4-BE49-F238E27FC236}">
                <a16:creationId xmlns:a16="http://schemas.microsoft.com/office/drawing/2014/main" id="{5EABC1A9-618E-4119-9BFF-6E56E7F3F6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001048" y="650875"/>
            <a:ext cx="1962352" cy="1798105"/>
          </a:xfrm>
        </p:spPr>
        <p:txBody>
          <a:bodyPr/>
          <a:lstStyle>
            <a:lvl1pPr marL="0" indent="0" algn="ctr">
              <a:buNone/>
              <a:defRPr sz="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bild 5">
            <a:extLst>
              <a:ext uri="{FF2B5EF4-FFF2-40B4-BE49-F238E27FC236}">
                <a16:creationId xmlns:a16="http://schemas.microsoft.com/office/drawing/2014/main" id="{F86A67E5-D0AD-4237-A491-19C517E8AC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01049" y="2598056"/>
            <a:ext cx="1962351" cy="1800000"/>
          </a:xfrm>
        </p:spPr>
        <p:txBody>
          <a:bodyPr/>
          <a:lstStyle>
            <a:lvl1pPr marL="0" indent="0" algn="ctr">
              <a:buNone/>
              <a:defRPr sz="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bild 5">
            <a:extLst>
              <a:ext uri="{FF2B5EF4-FFF2-40B4-BE49-F238E27FC236}">
                <a16:creationId xmlns:a16="http://schemas.microsoft.com/office/drawing/2014/main" id="{9E67A942-8F3A-4502-B038-7D27C2D12BE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001048" y="4547132"/>
            <a:ext cx="1962351" cy="1798106"/>
          </a:xfrm>
        </p:spPr>
        <p:txBody>
          <a:bodyPr/>
          <a:lstStyle>
            <a:lvl1pPr marL="0" indent="0" algn="ctr">
              <a:buNone/>
              <a:defRPr sz="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626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EB2D4CA-9F7C-4BBD-9098-F254821705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9524" y="0"/>
            <a:ext cx="12192000" cy="6858000"/>
          </a:xfrm>
        </p:spPr>
        <p:txBody>
          <a:bodyPr tIns="2952000" anchor="t" anchorCtr="0"/>
          <a:lstStyle>
            <a:lvl1pPr marL="0" indent="0" algn="ctr">
              <a:buNone/>
              <a:defRPr sz="14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3FCEBF7-9AF5-4409-ACDC-911587DB822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2025649" y="3513517"/>
            <a:ext cx="14208125" cy="4438198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3AB07920-F837-4E95-9460-172C3431B5F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078825" y="169070"/>
            <a:ext cx="419483" cy="392904"/>
          </a:xfr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6A0FBD8-E1F9-4F06-8B13-4ED385AB04C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53212" y="169070"/>
            <a:ext cx="419483" cy="393626"/>
          </a:xfr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  <a:lvl2pPr marL="447675" indent="0">
              <a:buNone/>
              <a:defRPr/>
            </a:lvl2pPr>
            <a:lvl3pPr marL="898525" indent="0">
              <a:buNone/>
              <a:defRPr/>
            </a:lvl3pPr>
            <a:lvl4pPr marL="1346200" indent="0">
              <a:buNone/>
              <a:defRPr/>
            </a:lvl4pPr>
            <a:lvl5pPr marL="887400" indent="0">
              <a:buNone/>
              <a:defRPr/>
            </a:lvl5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4763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Bild 1">
            <a:extLst>
              <a:ext uri="{FF2B5EF4-FFF2-40B4-BE49-F238E27FC236}">
                <a16:creationId xmlns:a16="http://schemas.microsoft.com/office/drawing/2014/main" id="{9E1B81BA-B543-4DA0-8B84-B38FE6C84283}"/>
              </a:ext>
            </a:extLst>
          </p:cNvPr>
          <p:cNvGrpSpPr/>
          <p:nvPr userDrawn="1"/>
        </p:nvGrpSpPr>
        <p:grpSpPr>
          <a:xfrm>
            <a:off x="-479437" y="1371600"/>
            <a:ext cx="14494336" cy="4470400"/>
            <a:chOff x="2590800" y="2347912"/>
            <a:chExt cx="7010400" cy="2162175"/>
          </a:xfrm>
        </p:grpSpPr>
        <p:sp>
          <p:nvSpPr>
            <p:cNvPr id="4" name="Frihandsfigur: Form 3">
              <a:extLst>
                <a:ext uri="{FF2B5EF4-FFF2-40B4-BE49-F238E27FC236}">
                  <a16:creationId xmlns:a16="http://schemas.microsoft.com/office/drawing/2014/main" id="{0C5DCC36-516D-43DE-BDDF-B0B640C92A27}"/>
                </a:ext>
              </a:extLst>
            </p:cNvPr>
            <p:cNvSpPr/>
            <p:nvPr/>
          </p:nvSpPr>
          <p:spPr>
            <a:xfrm>
              <a:off x="7679293" y="3425428"/>
              <a:ext cx="1924050" cy="9525"/>
            </a:xfrm>
            <a:custGeom>
              <a:avLst/>
              <a:gdLst>
                <a:gd name="connsiteX0" fmla="*/ 3572 w 1924050"/>
                <a:gd name="connsiteY0" fmla="*/ 4524 h 0"/>
                <a:gd name="connsiteX1" fmla="*/ 1921907 w 1924050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924050">
                  <a:moveTo>
                    <a:pt x="3572" y="4524"/>
                  </a:moveTo>
                  <a:lnTo>
                    <a:pt x="1921907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60B7B1C2-53A5-4C78-8779-05CFD9798B01}"/>
                </a:ext>
              </a:extLst>
            </p:cNvPr>
            <p:cNvSpPr/>
            <p:nvPr/>
          </p:nvSpPr>
          <p:spPr>
            <a:xfrm>
              <a:off x="2587228" y="3426380"/>
              <a:ext cx="4495800" cy="9525"/>
            </a:xfrm>
            <a:custGeom>
              <a:avLst/>
              <a:gdLst>
                <a:gd name="connsiteX0" fmla="*/ 3572 w 4495800"/>
                <a:gd name="connsiteY0" fmla="*/ 3572 h 0"/>
                <a:gd name="connsiteX1" fmla="*/ 4501277 w 4495800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95800">
                  <a:moveTo>
                    <a:pt x="3572" y="3572"/>
                  </a:moveTo>
                  <a:lnTo>
                    <a:pt x="4501277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" name="Frihandsfigur: Form 5">
              <a:extLst>
                <a:ext uri="{FF2B5EF4-FFF2-40B4-BE49-F238E27FC236}">
                  <a16:creationId xmlns:a16="http://schemas.microsoft.com/office/drawing/2014/main" id="{B3AC9744-D640-4B8C-9B79-C9C2A893ACE7}"/>
                </a:ext>
              </a:extLst>
            </p:cNvPr>
            <p:cNvSpPr/>
            <p:nvPr/>
          </p:nvSpPr>
          <p:spPr>
            <a:xfrm>
              <a:off x="6301978" y="2346245"/>
              <a:ext cx="2162175" cy="2162175"/>
            </a:xfrm>
            <a:custGeom>
              <a:avLst/>
              <a:gdLst>
                <a:gd name="connsiteX0" fmla="*/ 2163842 w 2162175"/>
                <a:gd name="connsiteY0" fmla="*/ 1083707 h 2162175"/>
                <a:gd name="connsiteX1" fmla="*/ 1083707 w 2162175"/>
                <a:gd name="connsiteY1" fmla="*/ 2163842 h 2162175"/>
                <a:gd name="connsiteX2" fmla="*/ 3572 w 2162175"/>
                <a:gd name="connsiteY2" fmla="*/ 1083707 h 2162175"/>
                <a:gd name="connsiteX3" fmla="*/ 1083707 w 2162175"/>
                <a:gd name="connsiteY3" fmla="*/ 3572 h 2162175"/>
                <a:gd name="connsiteX4" fmla="*/ 2163842 w 2162175"/>
                <a:gd name="connsiteY4" fmla="*/ 1083707 h 216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2175" h="2162175">
                  <a:moveTo>
                    <a:pt x="2163842" y="1083707"/>
                  </a:moveTo>
                  <a:cubicBezTo>
                    <a:pt x="2163842" y="1680249"/>
                    <a:pt x="1680249" y="2163842"/>
                    <a:pt x="1083707" y="2163842"/>
                  </a:cubicBezTo>
                  <a:cubicBezTo>
                    <a:pt x="487165" y="2163842"/>
                    <a:pt x="3572" y="1680249"/>
                    <a:pt x="3572" y="1083707"/>
                  </a:cubicBezTo>
                  <a:cubicBezTo>
                    <a:pt x="3572" y="487165"/>
                    <a:pt x="487165" y="3572"/>
                    <a:pt x="1083707" y="3572"/>
                  </a:cubicBezTo>
                  <a:cubicBezTo>
                    <a:pt x="1680249" y="3572"/>
                    <a:pt x="2163842" y="487165"/>
                    <a:pt x="2163842" y="1083707"/>
                  </a:cubicBez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7" name="Frihandsfigur: Form 6">
              <a:extLst>
                <a:ext uri="{FF2B5EF4-FFF2-40B4-BE49-F238E27FC236}">
                  <a16:creationId xmlns:a16="http://schemas.microsoft.com/office/drawing/2014/main" id="{C274688F-2FFF-41F0-A446-0C330C50AA65}"/>
                </a:ext>
              </a:extLst>
            </p:cNvPr>
            <p:cNvSpPr/>
            <p:nvPr/>
          </p:nvSpPr>
          <p:spPr>
            <a:xfrm>
              <a:off x="7084933" y="3129200"/>
              <a:ext cx="600075" cy="600075"/>
            </a:xfrm>
            <a:custGeom>
              <a:avLst/>
              <a:gdLst>
                <a:gd name="connsiteX0" fmla="*/ 597932 w 600075"/>
                <a:gd name="connsiteY0" fmla="*/ 300752 h 600075"/>
                <a:gd name="connsiteX1" fmla="*/ 300752 w 600075"/>
                <a:gd name="connsiteY1" fmla="*/ 597932 h 600075"/>
                <a:gd name="connsiteX2" fmla="*/ 3571 w 600075"/>
                <a:gd name="connsiteY2" fmla="*/ 300752 h 600075"/>
                <a:gd name="connsiteX3" fmla="*/ 300752 w 600075"/>
                <a:gd name="connsiteY3" fmla="*/ 3572 h 600075"/>
                <a:gd name="connsiteX4" fmla="*/ 597932 w 600075"/>
                <a:gd name="connsiteY4" fmla="*/ 300752 h 60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75" h="600075">
                  <a:moveTo>
                    <a:pt x="597932" y="300752"/>
                  </a:moveTo>
                  <a:cubicBezTo>
                    <a:pt x="597932" y="464880"/>
                    <a:pt x="464880" y="597932"/>
                    <a:pt x="300752" y="597932"/>
                  </a:cubicBezTo>
                  <a:cubicBezTo>
                    <a:pt x="136623" y="597932"/>
                    <a:pt x="3571" y="464880"/>
                    <a:pt x="3571" y="300752"/>
                  </a:cubicBezTo>
                  <a:cubicBezTo>
                    <a:pt x="3571" y="136624"/>
                    <a:pt x="136623" y="3572"/>
                    <a:pt x="300752" y="3572"/>
                  </a:cubicBezTo>
                  <a:cubicBezTo>
                    <a:pt x="464879" y="3572"/>
                    <a:pt x="597932" y="136624"/>
                    <a:pt x="597932" y="300752"/>
                  </a:cubicBez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8" name="Frihandsfigur: Form 7">
              <a:extLst>
                <a:ext uri="{FF2B5EF4-FFF2-40B4-BE49-F238E27FC236}">
                  <a16:creationId xmlns:a16="http://schemas.microsoft.com/office/drawing/2014/main" id="{F3835143-A935-4BFD-9093-146FFDBB5046}"/>
                </a:ext>
              </a:extLst>
            </p:cNvPr>
            <p:cNvSpPr/>
            <p:nvPr/>
          </p:nvSpPr>
          <p:spPr>
            <a:xfrm>
              <a:off x="7287816" y="3332083"/>
              <a:ext cx="190500" cy="190500"/>
            </a:xfrm>
            <a:custGeom>
              <a:avLst/>
              <a:gdLst>
                <a:gd name="connsiteX0" fmla="*/ 192167 w 190500"/>
                <a:gd name="connsiteY0" fmla="*/ 97869 h 190500"/>
                <a:gd name="connsiteX1" fmla="*/ 97869 w 190500"/>
                <a:gd name="connsiteY1" fmla="*/ 192167 h 190500"/>
                <a:gd name="connsiteX2" fmla="*/ 3572 w 190500"/>
                <a:gd name="connsiteY2" fmla="*/ 97869 h 190500"/>
                <a:gd name="connsiteX3" fmla="*/ 97869 w 190500"/>
                <a:gd name="connsiteY3" fmla="*/ 3572 h 190500"/>
                <a:gd name="connsiteX4" fmla="*/ 192167 w 190500"/>
                <a:gd name="connsiteY4" fmla="*/ 9786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0" h="190500">
                  <a:moveTo>
                    <a:pt x="192167" y="97869"/>
                  </a:moveTo>
                  <a:cubicBezTo>
                    <a:pt x="192167" y="149948"/>
                    <a:pt x="149948" y="192167"/>
                    <a:pt x="97869" y="192167"/>
                  </a:cubicBezTo>
                  <a:cubicBezTo>
                    <a:pt x="45790" y="192167"/>
                    <a:pt x="3572" y="149948"/>
                    <a:pt x="3572" y="97869"/>
                  </a:cubicBezTo>
                  <a:cubicBezTo>
                    <a:pt x="3572" y="45790"/>
                    <a:pt x="45790" y="3572"/>
                    <a:pt x="97869" y="3572"/>
                  </a:cubicBezTo>
                  <a:cubicBezTo>
                    <a:pt x="149948" y="3572"/>
                    <a:pt x="192167" y="45790"/>
                    <a:pt x="192167" y="97869"/>
                  </a:cubicBez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12300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_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728369" y="1016000"/>
            <a:ext cx="5367632" cy="1044575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CAA6480-B03D-49A9-8911-CAB1086775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5688" y="2420938"/>
            <a:ext cx="5367633" cy="3924300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47675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E224027E-F31E-419B-A956-6AE31D98E0A7}"/>
              </a:ext>
            </a:extLst>
          </p:cNvPr>
          <p:cNvSpPr/>
          <p:nvPr/>
        </p:nvSpPr>
        <p:spPr>
          <a:xfrm rot="10800000">
            <a:off x="5815471" y="4346212"/>
            <a:ext cx="2360231" cy="4722812"/>
          </a:xfrm>
          <a:custGeom>
            <a:avLst/>
            <a:gdLst>
              <a:gd name="connsiteX0" fmla="*/ 3572 w 1181100"/>
              <a:gd name="connsiteY0" fmla="*/ 2382917 h 2381250"/>
              <a:gd name="connsiteX1" fmla="*/ 1185624 w 1181100"/>
              <a:gd name="connsiteY1" fmla="*/ 3572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81100" h="2381250">
                <a:moveTo>
                  <a:pt x="3572" y="2382917"/>
                </a:moveTo>
                <a:lnTo>
                  <a:pt x="1185624" y="3572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4" name="Frihandsfigur: Form 13">
            <a:extLst>
              <a:ext uri="{FF2B5EF4-FFF2-40B4-BE49-F238E27FC236}">
                <a16:creationId xmlns:a16="http://schemas.microsoft.com/office/drawing/2014/main" id="{BD8B1939-D009-4693-9E5F-66C38F60FCA1}"/>
              </a:ext>
            </a:extLst>
          </p:cNvPr>
          <p:cNvSpPr/>
          <p:nvPr/>
        </p:nvSpPr>
        <p:spPr>
          <a:xfrm rot="10800000">
            <a:off x="11032724" y="4344323"/>
            <a:ext cx="2379265" cy="4722812"/>
          </a:xfrm>
          <a:custGeom>
            <a:avLst/>
            <a:gdLst>
              <a:gd name="connsiteX0" fmla="*/ 3572 w 1190625"/>
              <a:gd name="connsiteY0" fmla="*/ 3572 h 2381250"/>
              <a:gd name="connsiteX1" fmla="*/ 1187529 w 1190625"/>
              <a:gd name="connsiteY1" fmla="*/ 2381964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90625" h="2381250">
                <a:moveTo>
                  <a:pt x="3572" y="3572"/>
                </a:moveTo>
                <a:lnTo>
                  <a:pt x="1187529" y="2381964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B5F45494-5972-4B5E-BD0C-EB8BD37DBE3E}"/>
              </a:ext>
            </a:extLst>
          </p:cNvPr>
          <p:cNvSpPr/>
          <p:nvPr/>
        </p:nvSpPr>
        <p:spPr>
          <a:xfrm rot="10800000">
            <a:off x="7450502" y="571499"/>
            <a:ext cx="4320745" cy="4313113"/>
          </a:xfrm>
          <a:custGeom>
            <a:avLst/>
            <a:gdLst>
              <a:gd name="connsiteX0" fmla="*/ 2163842 w 2162175"/>
              <a:gd name="connsiteY0" fmla="*/ 1083707 h 2162175"/>
              <a:gd name="connsiteX1" fmla="*/ 1083707 w 2162175"/>
              <a:gd name="connsiteY1" fmla="*/ 2163842 h 2162175"/>
              <a:gd name="connsiteX2" fmla="*/ 3572 w 2162175"/>
              <a:gd name="connsiteY2" fmla="*/ 1083707 h 2162175"/>
              <a:gd name="connsiteX3" fmla="*/ 1083707 w 2162175"/>
              <a:gd name="connsiteY3" fmla="*/ 3572 h 2162175"/>
              <a:gd name="connsiteX4" fmla="*/ 2163842 w 2162175"/>
              <a:gd name="connsiteY4" fmla="*/ 1083707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175" h="2162175">
                <a:moveTo>
                  <a:pt x="2163842" y="1083707"/>
                </a:moveTo>
                <a:cubicBezTo>
                  <a:pt x="2163842" y="1680249"/>
                  <a:pt x="1680249" y="2163842"/>
                  <a:pt x="1083707" y="2163842"/>
                </a:cubicBezTo>
                <a:cubicBezTo>
                  <a:pt x="487165" y="2163842"/>
                  <a:pt x="3572" y="1680249"/>
                  <a:pt x="3572" y="1083707"/>
                </a:cubicBezTo>
                <a:cubicBezTo>
                  <a:pt x="3572" y="487165"/>
                  <a:pt x="487165" y="3572"/>
                  <a:pt x="1083707" y="3572"/>
                </a:cubicBezTo>
                <a:cubicBezTo>
                  <a:pt x="1680249" y="3572"/>
                  <a:pt x="2163842" y="487165"/>
                  <a:pt x="2163842" y="1083707"/>
                </a:cubicBezTo>
                <a:close/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C0EBDD0B-3CFD-44BD-B271-2F862D735303}"/>
              </a:ext>
            </a:extLst>
          </p:cNvPr>
          <p:cNvSpPr/>
          <p:nvPr/>
        </p:nvSpPr>
        <p:spPr>
          <a:xfrm rot="10800000">
            <a:off x="11771248" y="2723454"/>
            <a:ext cx="380682" cy="18891"/>
          </a:xfrm>
          <a:custGeom>
            <a:avLst/>
            <a:gdLst>
              <a:gd name="connsiteX0" fmla="*/ 193119 w 190500"/>
              <a:gd name="connsiteY0" fmla="*/ 3572 h 0"/>
              <a:gd name="connsiteX1" fmla="*/ 3572 w 190500"/>
              <a:gd name="connsiteY1" fmla="*/ 3572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500">
                <a:moveTo>
                  <a:pt x="193119" y="3572"/>
                </a:moveTo>
                <a:lnTo>
                  <a:pt x="3572" y="3572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7" name="Frihandsfigur: Form 16">
            <a:extLst>
              <a:ext uri="{FF2B5EF4-FFF2-40B4-BE49-F238E27FC236}">
                <a16:creationId xmlns:a16="http://schemas.microsoft.com/office/drawing/2014/main" id="{9E96EF8E-165F-48B6-AAA1-8119F72BCC2F}"/>
              </a:ext>
            </a:extLst>
          </p:cNvPr>
          <p:cNvSpPr/>
          <p:nvPr userDrawn="1"/>
        </p:nvSpPr>
        <p:spPr>
          <a:xfrm rot="10800000">
            <a:off x="7073627" y="2687737"/>
            <a:ext cx="187398" cy="45719"/>
          </a:xfrm>
          <a:custGeom>
            <a:avLst/>
            <a:gdLst>
              <a:gd name="connsiteX0" fmla="*/ 192167 w 190500"/>
              <a:gd name="connsiteY0" fmla="*/ 3572 h 0"/>
              <a:gd name="connsiteX1" fmla="*/ 3572 w 190500"/>
              <a:gd name="connsiteY1" fmla="*/ 3572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500">
                <a:moveTo>
                  <a:pt x="192167" y="3572"/>
                </a:moveTo>
                <a:lnTo>
                  <a:pt x="3572" y="3572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8" name="Frihandsfigur: Form 17">
            <a:extLst>
              <a:ext uri="{FF2B5EF4-FFF2-40B4-BE49-F238E27FC236}">
                <a16:creationId xmlns:a16="http://schemas.microsoft.com/office/drawing/2014/main" id="{17152C02-463D-4799-AEB7-8CC51F517AA4}"/>
              </a:ext>
            </a:extLst>
          </p:cNvPr>
          <p:cNvSpPr/>
          <p:nvPr/>
        </p:nvSpPr>
        <p:spPr>
          <a:xfrm rot="10800000">
            <a:off x="9481442" y="2611995"/>
            <a:ext cx="266478" cy="264477"/>
          </a:xfrm>
          <a:custGeom>
            <a:avLst/>
            <a:gdLst>
              <a:gd name="connsiteX0" fmla="*/ 138827 w 133350"/>
              <a:gd name="connsiteY0" fmla="*/ 71199 h 133350"/>
              <a:gd name="connsiteX1" fmla="*/ 71199 w 133350"/>
              <a:gd name="connsiteY1" fmla="*/ 138827 h 133350"/>
              <a:gd name="connsiteX2" fmla="*/ 3572 w 133350"/>
              <a:gd name="connsiteY2" fmla="*/ 71199 h 133350"/>
              <a:gd name="connsiteX3" fmla="*/ 71199 w 133350"/>
              <a:gd name="connsiteY3" fmla="*/ 3572 h 133350"/>
              <a:gd name="connsiteX4" fmla="*/ 138827 w 133350"/>
              <a:gd name="connsiteY4" fmla="*/ 71199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33350">
                <a:moveTo>
                  <a:pt x="138827" y="71199"/>
                </a:moveTo>
                <a:cubicBezTo>
                  <a:pt x="138827" y="108549"/>
                  <a:pt x="108549" y="138827"/>
                  <a:pt x="71199" y="138827"/>
                </a:cubicBezTo>
                <a:cubicBezTo>
                  <a:pt x="33850" y="138827"/>
                  <a:pt x="3572" y="108549"/>
                  <a:pt x="3572" y="71199"/>
                </a:cubicBezTo>
                <a:cubicBezTo>
                  <a:pt x="3572" y="33850"/>
                  <a:pt x="33850" y="3572"/>
                  <a:pt x="71199" y="3572"/>
                </a:cubicBezTo>
                <a:cubicBezTo>
                  <a:pt x="108549" y="3572"/>
                  <a:pt x="138827" y="33850"/>
                  <a:pt x="138827" y="71199"/>
                </a:cubicBezTo>
                <a:close/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1" name="Frihandsfigur: Form 20">
            <a:extLst>
              <a:ext uri="{FF2B5EF4-FFF2-40B4-BE49-F238E27FC236}">
                <a16:creationId xmlns:a16="http://schemas.microsoft.com/office/drawing/2014/main" id="{A2C622ED-5990-46E9-A58C-C268888FD70D}"/>
              </a:ext>
            </a:extLst>
          </p:cNvPr>
          <p:cNvSpPr/>
          <p:nvPr/>
        </p:nvSpPr>
        <p:spPr>
          <a:xfrm rot="5400000">
            <a:off x="4760477" y="2833929"/>
            <a:ext cx="8543924" cy="3542826"/>
          </a:xfrm>
          <a:custGeom>
            <a:avLst/>
            <a:gdLst>
              <a:gd name="connsiteX0" fmla="*/ 3572 w 4352925"/>
              <a:gd name="connsiteY0" fmla="*/ 3572 h 1781175"/>
              <a:gd name="connsiteX1" fmla="*/ 4355545 w 4352925"/>
              <a:gd name="connsiteY1" fmla="*/ 3572 h 1781175"/>
              <a:gd name="connsiteX2" fmla="*/ 4355545 w 4352925"/>
              <a:gd name="connsiteY2" fmla="*/ 1785699 h 1781175"/>
              <a:gd name="connsiteX3" fmla="*/ 3572 w 4352925"/>
              <a:gd name="connsiteY3" fmla="*/ 1785699 h 1781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925" h="1781175">
                <a:moveTo>
                  <a:pt x="3572" y="3572"/>
                </a:moveTo>
                <a:lnTo>
                  <a:pt x="4355545" y="3572"/>
                </a:lnTo>
                <a:lnTo>
                  <a:pt x="4355545" y="1785699"/>
                </a:lnTo>
                <a:lnTo>
                  <a:pt x="3572" y="1785699"/>
                </a:lnTo>
                <a:close/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2" name="Frihandsfigur: Form 21">
            <a:extLst>
              <a:ext uri="{FF2B5EF4-FFF2-40B4-BE49-F238E27FC236}">
                <a16:creationId xmlns:a16="http://schemas.microsoft.com/office/drawing/2014/main" id="{FE41A834-F608-420E-ADB9-78B4863B8C1C}"/>
              </a:ext>
            </a:extLst>
          </p:cNvPr>
          <p:cNvSpPr/>
          <p:nvPr/>
        </p:nvSpPr>
        <p:spPr>
          <a:xfrm rot="5400000">
            <a:off x="5929913" y="4046990"/>
            <a:ext cx="3802751" cy="1155682"/>
          </a:xfrm>
          <a:custGeom>
            <a:avLst/>
            <a:gdLst>
              <a:gd name="connsiteX0" fmla="*/ 3572 w 1924050"/>
              <a:gd name="connsiteY0" fmla="*/ 581739 h 581025"/>
              <a:gd name="connsiteX1" fmla="*/ 3572 w 1924050"/>
              <a:gd name="connsiteY1" fmla="*/ 3572 h 581025"/>
              <a:gd name="connsiteX2" fmla="*/ 1926670 w 1924050"/>
              <a:gd name="connsiteY2" fmla="*/ 3572 h 581025"/>
              <a:gd name="connsiteX3" fmla="*/ 1926670 w 1924050"/>
              <a:gd name="connsiteY3" fmla="*/ 581739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4050" h="581025">
                <a:moveTo>
                  <a:pt x="3572" y="581739"/>
                </a:moveTo>
                <a:lnTo>
                  <a:pt x="3572" y="3572"/>
                </a:lnTo>
                <a:lnTo>
                  <a:pt x="1926670" y="3572"/>
                </a:lnTo>
                <a:lnTo>
                  <a:pt x="1926670" y="581739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3" name="Frihandsfigur: Form 22">
            <a:extLst>
              <a:ext uri="{FF2B5EF4-FFF2-40B4-BE49-F238E27FC236}">
                <a16:creationId xmlns:a16="http://schemas.microsoft.com/office/drawing/2014/main" id="{1217FD72-C3AE-456F-8FED-0720FE9C1F59}"/>
              </a:ext>
            </a:extLst>
          </p:cNvPr>
          <p:cNvSpPr/>
          <p:nvPr/>
        </p:nvSpPr>
        <p:spPr>
          <a:xfrm rot="5400000">
            <a:off x="9537515" y="4556315"/>
            <a:ext cx="168261" cy="170510"/>
          </a:xfrm>
          <a:custGeom>
            <a:avLst/>
            <a:gdLst>
              <a:gd name="connsiteX0" fmla="*/ 89297 w 85725"/>
              <a:gd name="connsiteY0" fmla="*/ 46434 h 85725"/>
              <a:gd name="connsiteX1" fmla="*/ 46434 w 85725"/>
              <a:gd name="connsiteY1" fmla="*/ 89297 h 85725"/>
              <a:gd name="connsiteX2" fmla="*/ 3572 w 85725"/>
              <a:gd name="connsiteY2" fmla="*/ 46434 h 85725"/>
              <a:gd name="connsiteX3" fmla="*/ 46434 w 85725"/>
              <a:gd name="connsiteY3" fmla="*/ 3572 h 85725"/>
              <a:gd name="connsiteX4" fmla="*/ 89297 w 85725"/>
              <a:gd name="connsiteY4" fmla="*/ 46434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" h="85725">
                <a:moveTo>
                  <a:pt x="89297" y="46434"/>
                </a:moveTo>
                <a:cubicBezTo>
                  <a:pt x="89297" y="70107"/>
                  <a:pt x="70107" y="89297"/>
                  <a:pt x="46434" y="89297"/>
                </a:cubicBezTo>
                <a:cubicBezTo>
                  <a:pt x="22762" y="89297"/>
                  <a:pt x="3572" y="70107"/>
                  <a:pt x="3572" y="46434"/>
                </a:cubicBezTo>
                <a:cubicBezTo>
                  <a:pt x="3572" y="22762"/>
                  <a:pt x="22762" y="3572"/>
                  <a:pt x="46434" y="3572"/>
                </a:cubicBezTo>
                <a:cubicBezTo>
                  <a:pt x="70107" y="3572"/>
                  <a:pt x="89297" y="22762"/>
                  <a:pt x="89297" y="46434"/>
                </a:cubicBezTo>
                <a:close/>
              </a:path>
            </a:pathLst>
          </a:custGeom>
          <a:solidFill>
            <a:schemeClr val="bg1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4" name="Frihandsfigur: Form 23">
            <a:extLst>
              <a:ext uri="{FF2B5EF4-FFF2-40B4-BE49-F238E27FC236}">
                <a16:creationId xmlns:a16="http://schemas.microsoft.com/office/drawing/2014/main" id="{C8C0BC28-0177-4DE1-B93A-786F0EEC70DD}"/>
              </a:ext>
            </a:extLst>
          </p:cNvPr>
          <p:cNvSpPr/>
          <p:nvPr/>
        </p:nvSpPr>
        <p:spPr>
          <a:xfrm rot="5400000">
            <a:off x="9733220" y="4277533"/>
            <a:ext cx="2804352" cy="663096"/>
          </a:xfrm>
          <a:custGeom>
            <a:avLst/>
            <a:gdLst>
              <a:gd name="connsiteX0" fmla="*/ 3572 w 1428750"/>
              <a:gd name="connsiteY0" fmla="*/ 336947 h 333375"/>
              <a:gd name="connsiteX1" fmla="*/ 716042 w 1428750"/>
              <a:gd name="connsiteY1" fmla="*/ 3572 h 333375"/>
              <a:gd name="connsiteX2" fmla="*/ 1428512 w 1428750"/>
              <a:gd name="connsiteY2" fmla="*/ 336947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8750" h="333375">
                <a:moveTo>
                  <a:pt x="3572" y="336947"/>
                </a:moveTo>
                <a:cubicBezTo>
                  <a:pt x="174069" y="133112"/>
                  <a:pt x="429339" y="3572"/>
                  <a:pt x="716042" y="3572"/>
                </a:cubicBezTo>
                <a:cubicBezTo>
                  <a:pt x="1002744" y="3572"/>
                  <a:pt x="1258015" y="133112"/>
                  <a:pt x="1428512" y="336947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C95DF78F-F93F-4EE9-AE8C-88CF469FD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8825" y="169070"/>
            <a:ext cx="419483" cy="392904"/>
          </a:xfrm>
          <a:prstGeom prst="rect">
            <a:avLst/>
          </a:prstGeom>
        </p:spPr>
      </p:pic>
      <p:pic>
        <p:nvPicPr>
          <p:cNvPr id="25" name="Bildobjekt 24">
            <a:extLst>
              <a:ext uri="{FF2B5EF4-FFF2-40B4-BE49-F238E27FC236}">
                <a16:creationId xmlns:a16="http://schemas.microsoft.com/office/drawing/2014/main" id="{784D6F93-06EF-4119-9E02-922CFC0CB98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53212" y="169070"/>
            <a:ext cx="419483" cy="393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66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_rö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728369" y="1029496"/>
            <a:ext cx="5367632" cy="1031080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CAA6480-B03D-49A9-8911-CAB1086775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5689" y="2420938"/>
            <a:ext cx="5384127" cy="3924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7675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grpSp>
        <p:nvGrpSpPr>
          <p:cNvPr id="44" name="Bild 42">
            <a:extLst>
              <a:ext uri="{FF2B5EF4-FFF2-40B4-BE49-F238E27FC236}">
                <a16:creationId xmlns:a16="http://schemas.microsoft.com/office/drawing/2014/main" id="{6ACE637D-AFF5-401A-981F-95E12EA868E8}"/>
              </a:ext>
            </a:extLst>
          </p:cNvPr>
          <p:cNvGrpSpPr/>
          <p:nvPr/>
        </p:nvGrpSpPr>
        <p:grpSpPr>
          <a:xfrm rot="5400000">
            <a:off x="7254071" y="-95249"/>
            <a:ext cx="6975869" cy="6975869"/>
            <a:chOff x="5081587" y="2414587"/>
            <a:chExt cx="2028825" cy="2028825"/>
          </a:xfrm>
        </p:grpSpPr>
        <p:sp>
          <p:nvSpPr>
            <p:cNvPr id="45" name="Frihandsfigur: Form 44">
              <a:extLst>
                <a:ext uri="{FF2B5EF4-FFF2-40B4-BE49-F238E27FC236}">
                  <a16:creationId xmlns:a16="http://schemas.microsoft.com/office/drawing/2014/main" id="{19BA5273-21D4-47C1-99E1-12517DB3D732}"/>
                </a:ext>
              </a:extLst>
            </p:cNvPr>
            <p:cNvSpPr/>
            <p:nvPr/>
          </p:nvSpPr>
          <p:spPr>
            <a:xfrm>
              <a:off x="5078015" y="2411015"/>
              <a:ext cx="2028825" cy="2028825"/>
            </a:xfrm>
            <a:custGeom>
              <a:avLst/>
              <a:gdLst>
                <a:gd name="connsiteX0" fmla="*/ 2028587 w 2028825"/>
                <a:gd name="connsiteY0" fmla="*/ 3572 h 2028825"/>
                <a:gd name="connsiteX1" fmla="*/ 3572 w 2028825"/>
                <a:gd name="connsiteY1" fmla="*/ 2028587 h 202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28825" h="2028825">
                  <a:moveTo>
                    <a:pt x="2028587" y="3572"/>
                  </a:moveTo>
                  <a:cubicBezTo>
                    <a:pt x="2028587" y="1121807"/>
                    <a:pt x="1121807" y="2028587"/>
                    <a:pt x="3572" y="2028587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6" name="Frihandsfigur: Form 45">
              <a:extLst>
                <a:ext uri="{FF2B5EF4-FFF2-40B4-BE49-F238E27FC236}">
                  <a16:creationId xmlns:a16="http://schemas.microsoft.com/office/drawing/2014/main" id="{960F8A23-01A8-4402-9C15-38B9525442AE}"/>
                </a:ext>
              </a:extLst>
            </p:cNvPr>
            <p:cNvSpPr/>
            <p:nvPr/>
          </p:nvSpPr>
          <p:spPr>
            <a:xfrm>
              <a:off x="5078015" y="2411015"/>
              <a:ext cx="1762125" cy="1762125"/>
            </a:xfrm>
            <a:custGeom>
              <a:avLst/>
              <a:gdLst>
                <a:gd name="connsiteX0" fmla="*/ 1759029 w 1762125"/>
                <a:gd name="connsiteY0" fmla="*/ 3572 h 1762125"/>
                <a:gd name="connsiteX1" fmla="*/ 3572 w 1762125"/>
                <a:gd name="connsiteY1" fmla="*/ 1759029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62125" h="1762125">
                  <a:moveTo>
                    <a:pt x="1759029" y="3572"/>
                  </a:moveTo>
                  <a:cubicBezTo>
                    <a:pt x="1759029" y="973217"/>
                    <a:pt x="973217" y="1759029"/>
                    <a:pt x="3572" y="175902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7" name="Frihandsfigur: Form 46">
              <a:extLst>
                <a:ext uri="{FF2B5EF4-FFF2-40B4-BE49-F238E27FC236}">
                  <a16:creationId xmlns:a16="http://schemas.microsoft.com/office/drawing/2014/main" id="{7AB467DA-A527-4D73-9207-EDBA1D470275}"/>
                </a:ext>
              </a:extLst>
            </p:cNvPr>
            <p:cNvSpPr/>
            <p:nvPr/>
          </p:nvSpPr>
          <p:spPr>
            <a:xfrm>
              <a:off x="5078015" y="2411015"/>
              <a:ext cx="1485900" cy="1485900"/>
            </a:xfrm>
            <a:custGeom>
              <a:avLst/>
              <a:gdLst>
                <a:gd name="connsiteX0" fmla="*/ 1488519 w 1485900"/>
                <a:gd name="connsiteY0" fmla="*/ 3572 h 1485900"/>
                <a:gd name="connsiteX1" fmla="*/ 3572 w 1485900"/>
                <a:gd name="connsiteY1" fmla="*/ 1488519 h 148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85900" h="1485900">
                  <a:moveTo>
                    <a:pt x="1488519" y="3572"/>
                  </a:moveTo>
                  <a:cubicBezTo>
                    <a:pt x="1488519" y="823674"/>
                    <a:pt x="823674" y="1488519"/>
                    <a:pt x="3572" y="148851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8" name="Frihandsfigur: Form 47">
              <a:extLst>
                <a:ext uri="{FF2B5EF4-FFF2-40B4-BE49-F238E27FC236}">
                  <a16:creationId xmlns:a16="http://schemas.microsoft.com/office/drawing/2014/main" id="{BDC43072-020B-4EE1-BA96-0101B202C02B}"/>
                </a:ext>
              </a:extLst>
            </p:cNvPr>
            <p:cNvSpPr/>
            <p:nvPr/>
          </p:nvSpPr>
          <p:spPr>
            <a:xfrm>
              <a:off x="5078015" y="2411015"/>
              <a:ext cx="1219200" cy="1219200"/>
            </a:xfrm>
            <a:custGeom>
              <a:avLst/>
              <a:gdLst>
                <a:gd name="connsiteX0" fmla="*/ 1218962 w 1219200"/>
                <a:gd name="connsiteY0" fmla="*/ 3572 h 1219200"/>
                <a:gd name="connsiteX1" fmla="*/ 3572 w 1219200"/>
                <a:gd name="connsiteY1" fmla="*/ 121896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19200" h="1219200">
                  <a:moveTo>
                    <a:pt x="1218962" y="3572"/>
                  </a:moveTo>
                  <a:cubicBezTo>
                    <a:pt x="1218962" y="674132"/>
                    <a:pt x="675084" y="1218962"/>
                    <a:pt x="3572" y="121896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9" name="Frihandsfigur: Form 48">
              <a:extLst>
                <a:ext uri="{FF2B5EF4-FFF2-40B4-BE49-F238E27FC236}">
                  <a16:creationId xmlns:a16="http://schemas.microsoft.com/office/drawing/2014/main" id="{038C6A3C-B7F9-46D3-AF5A-03B691D5DD41}"/>
                </a:ext>
              </a:extLst>
            </p:cNvPr>
            <p:cNvSpPr/>
            <p:nvPr/>
          </p:nvSpPr>
          <p:spPr>
            <a:xfrm>
              <a:off x="5078015" y="2411015"/>
              <a:ext cx="942975" cy="942975"/>
            </a:xfrm>
            <a:custGeom>
              <a:avLst/>
              <a:gdLst>
                <a:gd name="connsiteX0" fmla="*/ 948452 w 942975"/>
                <a:gd name="connsiteY0" fmla="*/ 3572 h 942975"/>
                <a:gd name="connsiteX1" fmla="*/ 3572 w 942975"/>
                <a:gd name="connsiteY1" fmla="*/ 948452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2975" h="942975">
                  <a:moveTo>
                    <a:pt x="948452" y="3572"/>
                  </a:moveTo>
                  <a:cubicBezTo>
                    <a:pt x="948452" y="525542"/>
                    <a:pt x="525542" y="948452"/>
                    <a:pt x="3572" y="94845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0" name="Frihandsfigur: Form 49">
              <a:extLst>
                <a:ext uri="{FF2B5EF4-FFF2-40B4-BE49-F238E27FC236}">
                  <a16:creationId xmlns:a16="http://schemas.microsoft.com/office/drawing/2014/main" id="{08DE4A73-31F1-4134-ACB6-83CBB2FF5DB2}"/>
                </a:ext>
              </a:extLst>
            </p:cNvPr>
            <p:cNvSpPr/>
            <p:nvPr/>
          </p:nvSpPr>
          <p:spPr>
            <a:xfrm>
              <a:off x="5078015" y="2411015"/>
              <a:ext cx="676275" cy="676275"/>
            </a:xfrm>
            <a:custGeom>
              <a:avLst/>
              <a:gdLst>
                <a:gd name="connsiteX0" fmla="*/ 678894 w 676275"/>
                <a:gd name="connsiteY0" fmla="*/ 3572 h 676275"/>
                <a:gd name="connsiteX1" fmla="*/ 3572 w 676275"/>
                <a:gd name="connsiteY1" fmla="*/ 678894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6275" h="676275">
                  <a:moveTo>
                    <a:pt x="678894" y="3572"/>
                  </a:moveTo>
                  <a:cubicBezTo>
                    <a:pt x="678894" y="375999"/>
                    <a:pt x="376952" y="678894"/>
                    <a:pt x="3572" y="67889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51" name="Frihandsfigur: Form 50">
              <a:extLst>
                <a:ext uri="{FF2B5EF4-FFF2-40B4-BE49-F238E27FC236}">
                  <a16:creationId xmlns:a16="http://schemas.microsoft.com/office/drawing/2014/main" id="{5020F4F2-57EF-4B4D-A0D7-8EC05643CD6C}"/>
                </a:ext>
              </a:extLst>
            </p:cNvPr>
            <p:cNvSpPr/>
            <p:nvPr/>
          </p:nvSpPr>
          <p:spPr>
            <a:xfrm>
              <a:off x="5078015" y="2411015"/>
              <a:ext cx="409575" cy="409575"/>
            </a:xfrm>
            <a:custGeom>
              <a:avLst/>
              <a:gdLst>
                <a:gd name="connsiteX0" fmla="*/ 408384 w 409575"/>
                <a:gd name="connsiteY0" fmla="*/ 3572 h 409575"/>
                <a:gd name="connsiteX1" fmla="*/ 3572 w 409575"/>
                <a:gd name="connsiteY1" fmla="*/ 408384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9575" h="409575">
                  <a:moveTo>
                    <a:pt x="408384" y="3572"/>
                  </a:moveTo>
                  <a:cubicBezTo>
                    <a:pt x="408384" y="227409"/>
                    <a:pt x="227409" y="408384"/>
                    <a:pt x="3572" y="40838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53" name="Bild 51">
            <a:extLst>
              <a:ext uri="{FF2B5EF4-FFF2-40B4-BE49-F238E27FC236}">
                <a16:creationId xmlns:a16="http://schemas.microsoft.com/office/drawing/2014/main" id="{7EA2CC82-CE7E-4103-B011-55D8F6949A5B}"/>
              </a:ext>
            </a:extLst>
          </p:cNvPr>
          <p:cNvGrpSpPr/>
          <p:nvPr/>
        </p:nvGrpSpPr>
        <p:grpSpPr>
          <a:xfrm rot="5400000">
            <a:off x="3978411" y="2850069"/>
            <a:ext cx="13077937" cy="6818974"/>
            <a:chOff x="4205287" y="2443162"/>
            <a:chExt cx="3781425" cy="1971675"/>
          </a:xfrm>
        </p:grpSpPr>
        <p:sp>
          <p:nvSpPr>
            <p:cNvPr id="54" name="Frihandsfigur: Form 53">
              <a:extLst>
                <a:ext uri="{FF2B5EF4-FFF2-40B4-BE49-F238E27FC236}">
                  <a16:creationId xmlns:a16="http://schemas.microsoft.com/office/drawing/2014/main" id="{B0CCDD2A-A197-42F9-BBAD-207BE541C221}"/>
                </a:ext>
              </a:extLst>
            </p:cNvPr>
            <p:cNvSpPr/>
            <p:nvPr/>
          </p:nvSpPr>
          <p:spPr>
            <a:xfrm>
              <a:off x="4201715" y="4099798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5" name="Frihandsfigur: Form 54">
              <a:extLst>
                <a:ext uri="{FF2B5EF4-FFF2-40B4-BE49-F238E27FC236}">
                  <a16:creationId xmlns:a16="http://schemas.microsoft.com/office/drawing/2014/main" id="{DACA401D-3681-41C6-9EA9-C9D779A9C604}"/>
                </a:ext>
              </a:extLst>
            </p:cNvPr>
            <p:cNvSpPr/>
            <p:nvPr/>
          </p:nvSpPr>
          <p:spPr>
            <a:xfrm>
              <a:off x="4201715" y="4370308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6" name="Frihandsfigur: Form 55">
              <a:extLst>
                <a:ext uri="{FF2B5EF4-FFF2-40B4-BE49-F238E27FC236}">
                  <a16:creationId xmlns:a16="http://schemas.microsoft.com/office/drawing/2014/main" id="{F7C7D91B-500C-48D1-983D-BE41DF3F4959}"/>
                </a:ext>
              </a:extLst>
            </p:cNvPr>
            <p:cNvSpPr/>
            <p:nvPr/>
          </p:nvSpPr>
          <p:spPr>
            <a:xfrm>
              <a:off x="4201715" y="3830240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7" name="Frihandsfigur: Form 56">
              <a:extLst>
                <a:ext uri="{FF2B5EF4-FFF2-40B4-BE49-F238E27FC236}">
                  <a16:creationId xmlns:a16="http://schemas.microsoft.com/office/drawing/2014/main" id="{87FEC089-ADC3-4E3B-B511-A2FA1F41FB65}"/>
                </a:ext>
              </a:extLst>
            </p:cNvPr>
            <p:cNvSpPr/>
            <p:nvPr/>
          </p:nvSpPr>
          <p:spPr>
            <a:xfrm>
              <a:off x="4201715" y="3559730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8" name="Frihandsfigur: Form 57">
              <a:extLst>
                <a:ext uri="{FF2B5EF4-FFF2-40B4-BE49-F238E27FC236}">
                  <a16:creationId xmlns:a16="http://schemas.microsoft.com/office/drawing/2014/main" id="{A44C6446-4492-4CA9-A075-B5F1A14446CE}"/>
                </a:ext>
              </a:extLst>
            </p:cNvPr>
            <p:cNvSpPr/>
            <p:nvPr/>
          </p:nvSpPr>
          <p:spPr>
            <a:xfrm>
              <a:off x="4201715" y="3290173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9" name="Frihandsfigur: Form 58">
              <a:extLst>
                <a:ext uri="{FF2B5EF4-FFF2-40B4-BE49-F238E27FC236}">
                  <a16:creationId xmlns:a16="http://schemas.microsoft.com/office/drawing/2014/main" id="{FA6A5D84-B2AB-4AED-B690-9937717BB071}"/>
                </a:ext>
              </a:extLst>
            </p:cNvPr>
            <p:cNvSpPr/>
            <p:nvPr/>
          </p:nvSpPr>
          <p:spPr>
            <a:xfrm>
              <a:off x="4201715" y="3019663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0" name="Frihandsfigur: Form 59">
              <a:extLst>
                <a:ext uri="{FF2B5EF4-FFF2-40B4-BE49-F238E27FC236}">
                  <a16:creationId xmlns:a16="http://schemas.microsoft.com/office/drawing/2014/main" id="{D00C1C94-B051-48DA-87C8-754F88942D2B}"/>
                </a:ext>
              </a:extLst>
            </p:cNvPr>
            <p:cNvSpPr/>
            <p:nvPr/>
          </p:nvSpPr>
          <p:spPr>
            <a:xfrm>
              <a:off x="4201715" y="2750105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1" name="Frihandsfigur: Form 60">
              <a:extLst>
                <a:ext uri="{FF2B5EF4-FFF2-40B4-BE49-F238E27FC236}">
                  <a16:creationId xmlns:a16="http://schemas.microsoft.com/office/drawing/2014/main" id="{8F5A80B5-7625-414C-9B2B-8EF3EF841835}"/>
                </a:ext>
              </a:extLst>
            </p:cNvPr>
            <p:cNvSpPr/>
            <p:nvPr/>
          </p:nvSpPr>
          <p:spPr>
            <a:xfrm>
              <a:off x="4201715" y="2480548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2" name="Frihandsfigur: Form 61">
              <a:extLst>
                <a:ext uri="{FF2B5EF4-FFF2-40B4-BE49-F238E27FC236}">
                  <a16:creationId xmlns:a16="http://schemas.microsoft.com/office/drawing/2014/main" id="{926AFF88-22EB-4ABE-92ED-9D17305F051C}"/>
                </a:ext>
              </a:extLst>
            </p:cNvPr>
            <p:cNvSpPr/>
            <p:nvPr/>
          </p:nvSpPr>
          <p:spPr>
            <a:xfrm>
              <a:off x="7982188" y="2439590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3" name="Frihandsfigur: Form 62">
              <a:extLst>
                <a:ext uri="{FF2B5EF4-FFF2-40B4-BE49-F238E27FC236}">
                  <a16:creationId xmlns:a16="http://schemas.microsoft.com/office/drawing/2014/main" id="{EEC445FC-F121-4CC5-86D2-13574CB6461B}"/>
                </a:ext>
              </a:extLst>
            </p:cNvPr>
            <p:cNvSpPr/>
            <p:nvPr/>
          </p:nvSpPr>
          <p:spPr>
            <a:xfrm>
              <a:off x="7982188" y="2709148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5487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5487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4" name="Frihandsfigur: Form 63">
              <a:extLst>
                <a:ext uri="{FF2B5EF4-FFF2-40B4-BE49-F238E27FC236}">
                  <a16:creationId xmlns:a16="http://schemas.microsoft.com/office/drawing/2014/main" id="{D2B8CD37-4544-4600-8426-A573ABF0B580}"/>
                </a:ext>
              </a:extLst>
            </p:cNvPr>
            <p:cNvSpPr/>
            <p:nvPr/>
          </p:nvSpPr>
          <p:spPr>
            <a:xfrm>
              <a:off x="7982188" y="2979658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5" name="Frihandsfigur: Form 64">
              <a:extLst>
                <a:ext uri="{FF2B5EF4-FFF2-40B4-BE49-F238E27FC236}">
                  <a16:creationId xmlns:a16="http://schemas.microsoft.com/office/drawing/2014/main" id="{55656783-99D7-4B08-8FC1-BCDFC7E8C365}"/>
                </a:ext>
              </a:extLst>
            </p:cNvPr>
            <p:cNvSpPr/>
            <p:nvPr/>
          </p:nvSpPr>
          <p:spPr>
            <a:xfrm>
              <a:off x="7982188" y="3249215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6" name="Frihandsfigur: Form 65">
              <a:extLst>
                <a:ext uri="{FF2B5EF4-FFF2-40B4-BE49-F238E27FC236}">
                  <a16:creationId xmlns:a16="http://schemas.microsoft.com/office/drawing/2014/main" id="{5B3F650A-A420-4A36-BFCC-6A5DA0592338}"/>
                </a:ext>
              </a:extLst>
            </p:cNvPr>
            <p:cNvSpPr/>
            <p:nvPr/>
          </p:nvSpPr>
          <p:spPr>
            <a:xfrm>
              <a:off x="7982188" y="3519725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7" name="Frihandsfigur: Form 66">
              <a:extLst>
                <a:ext uri="{FF2B5EF4-FFF2-40B4-BE49-F238E27FC236}">
                  <a16:creationId xmlns:a16="http://schemas.microsoft.com/office/drawing/2014/main" id="{49BE9846-30FA-4CEC-BEDF-44B91ED5F072}"/>
                </a:ext>
              </a:extLst>
            </p:cNvPr>
            <p:cNvSpPr/>
            <p:nvPr/>
          </p:nvSpPr>
          <p:spPr>
            <a:xfrm>
              <a:off x="7982188" y="3789283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8" name="Frihandsfigur: Form 67">
              <a:extLst>
                <a:ext uri="{FF2B5EF4-FFF2-40B4-BE49-F238E27FC236}">
                  <a16:creationId xmlns:a16="http://schemas.microsoft.com/office/drawing/2014/main" id="{8918C0D7-3438-4421-8661-C3FC562F435B}"/>
                </a:ext>
              </a:extLst>
            </p:cNvPr>
            <p:cNvSpPr/>
            <p:nvPr/>
          </p:nvSpPr>
          <p:spPr>
            <a:xfrm>
              <a:off x="7982188" y="4059793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9" name="Frihandsfigur: Form 68">
              <a:extLst>
                <a:ext uri="{FF2B5EF4-FFF2-40B4-BE49-F238E27FC236}">
                  <a16:creationId xmlns:a16="http://schemas.microsoft.com/office/drawing/2014/main" id="{676B9B2A-05B7-40E7-B197-A989D012E7E4}"/>
                </a:ext>
              </a:extLst>
            </p:cNvPr>
            <p:cNvSpPr/>
            <p:nvPr/>
          </p:nvSpPr>
          <p:spPr>
            <a:xfrm>
              <a:off x="7982188" y="4329350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pic>
        <p:nvPicPr>
          <p:cNvPr id="30" name="Bildobjekt 29">
            <a:extLst>
              <a:ext uri="{FF2B5EF4-FFF2-40B4-BE49-F238E27FC236}">
                <a16:creationId xmlns:a16="http://schemas.microsoft.com/office/drawing/2014/main" id="{48940773-476C-4DA7-A5EC-54E044F9EF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8825" y="169070"/>
            <a:ext cx="419483" cy="392904"/>
          </a:xfrm>
          <a:prstGeom prst="rect">
            <a:avLst/>
          </a:prstGeom>
        </p:spPr>
      </p:pic>
      <p:pic>
        <p:nvPicPr>
          <p:cNvPr id="32" name="Bildobjekt 31">
            <a:extLst>
              <a:ext uri="{FF2B5EF4-FFF2-40B4-BE49-F238E27FC236}">
                <a16:creationId xmlns:a16="http://schemas.microsoft.com/office/drawing/2014/main" id="{E885B5F5-8354-4DC9-8E15-69B49EDF3F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53212" y="169070"/>
            <a:ext cx="419483" cy="393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00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_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31838" y="1016000"/>
            <a:ext cx="7731938" cy="103937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88" y="2420938"/>
            <a:ext cx="5370312" cy="3924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grpSp>
        <p:nvGrpSpPr>
          <p:cNvPr id="28" name="Bild 12">
            <a:extLst>
              <a:ext uri="{FF2B5EF4-FFF2-40B4-BE49-F238E27FC236}">
                <a16:creationId xmlns:a16="http://schemas.microsoft.com/office/drawing/2014/main" id="{252D8DF5-3DB0-4A9E-AA5D-5F3F696E0B41}"/>
              </a:ext>
            </a:extLst>
          </p:cNvPr>
          <p:cNvGrpSpPr/>
          <p:nvPr userDrawn="1"/>
        </p:nvGrpSpPr>
        <p:grpSpPr>
          <a:xfrm rot="11721435">
            <a:off x="6865145" y="1080939"/>
            <a:ext cx="7162970" cy="7076968"/>
            <a:chOff x="8149828" y="4715850"/>
            <a:chExt cx="2028825" cy="2028825"/>
          </a:xfrm>
        </p:grpSpPr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EE9567F3-B293-4278-84F7-B0AF41D20575}"/>
                </a:ext>
              </a:extLst>
            </p:cNvPr>
            <p:cNvSpPr/>
            <p:nvPr/>
          </p:nvSpPr>
          <p:spPr>
            <a:xfrm>
              <a:off x="8149828" y="4715850"/>
              <a:ext cx="2028825" cy="2028825"/>
            </a:xfrm>
            <a:custGeom>
              <a:avLst/>
              <a:gdLst>
                <a:gd name="connsiteX0" fmla="*/ 2028587 w 2028825"/>
                <a:gd name="connsiteY0" fmla="*/ 3572 h 2028825"/>
                <a:gd name="connsiteX1" fmla="*/ 3572 w 2028825"/>
                <a:gd name="connsiteY1" fmla="*/ 2028587 h 202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28825" h="2028825">
                  <a:moveTo>
                    <a:pt x="2028587" y="3572"/>
                  </a:moveTo>
                  <a:cubicBezTo>
                    <a:pt x="2028587" y="1121807"/>
                    <a:pt x="1121807" y="2028587"/>
                    <a:pt x="3572" y="2028587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0" name="Frihandsfigur: Form 29">
              <a:extLst>
                <a:ext uri="{FF2B5EF4-FFF2-40B4-BE49-F238E27FC236}">
                  <a16:creationId xmlns:a16="http://schemas.microsoft.com/office/drawing/2014/main" id="{8BC8637F-FFE7-40C6-95AA-6FD73CA05870}"/>
                </a:ext>
              </a:extLst>
            </p:cNvPr>
            <p:cNvSpPr/>
            <p:nvPr/>
          </p:nvSpPr>
          <p:spPr>
            <a:xfrm>
              <a:off x="8149828" y="4715850"/>
              <a:ext cx="1762125" cy="1762125"/>
            </a:xfrm>
            <a:custGeom>
              <a:avLst/>
              <a:gdLst>
                <a:gd name="connsiteX0" fmla="*/ 1759029 w 1762125"/>
                <a:gd name="connsiteY0" fmla="*/ 3572 h 1762125"/>
                <a:gd name="connsiteX1" fmla="*/ 3572 w 1762125"/>
                <a:gd name="connsiteY1" fmla="*/ 1759029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62125" h="1762125">
                  <a:moveTo>
                    <a:pt x="1759029" y="3572"/>
                  </a:moveTo>
                  <a:cubicBezTo>
                    <a:pt x="1759029" y="973217"/>
                    <a:pt x="973217" y="1759029"/>
                    <a:pt x="3572" y="1759029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1" name="Frihandsfigur: Form 30">
              <a:extLst>
                <a:ext uri="{FF2B5EF4-FFF2-40B4-BE49-F238E27FC236}">
                  <a16:creationId xmlns:a16="http://schemas.microsoft.com/office/drawing/2014/main" id="{2E73A415-9D93-4F1D-9598-7089E6728A98}"/>
                </a:ext>
              </a:extLst>
            </p:cNvPr>
            <p:cNvSpPr/>
            <p:nvPr/>
          </p:nvSpPr>
          <p:spPr>
            <a:xfrm>
              <a:off x="8149828" y="4715850"/>
              <a:ext cx="1485900" cy="1485900"/>
            </a:xfrm>
            <a:custGeom>
              <a:avLst/>
              <a:gdLst>
                <a:gd name="connsiteX0" fmla="*/ 1488519 w 1485900"/>
                <a:gd name="connsiteY0" fmla="*/ 3572 h 1485900"/>
                <a:gd name="connsiteX1" fmla="*/ 3572 w 1485900"/>
                <a:gd name="connsiteY1" fmla="*/ 1488519 h 148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85900" h="1485900">
                  <a:moveTo>
                    <a:pt x="1488519" y="3572"/>
                  </a:moveTo>
                  <a:cubicBezTo>
                    <a:pt x="1488519" y="823674"/>
                    <a:pt x="823674" y="1488519"/>
                    <a:pt x="3572" y="1488519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2" name="Frihandsfigur: Form 31">
              <a:extLst>
                <a:ext uri="{FF2B5EF4-FFF2-40B4-BE49-F238E27FC236}">
                  <a16:creationId xmlns:a16="http://schemas.microsoft.com/office/drawing/2014/main" id="{07B6DC64-939C-4420-A865-F2912D2EC8CF}"/>
                </a:ext>
              </a:extLst>
            </p:cNvPr>
            <p:cNvSpPr/>
            <p:nvPr/>
          </p:nvSpPr>
          <p:spPr>
            <a:xfrm>
              <a:off x="8149828" y="4715850"/>
              <a:ext cx="1219200" cy="1219200"/>
            </a:xfrm>
            <a:custGeom>
              <a:avLst/>
              <a:gdLst>
                <a:gd name="connsiteX0" fmla="*/ 1218962 w 1219200"/>
                <a:gd name="connsiteY0" fmla="*/ 3572 h 1219200"/>
                <a:gd name="connsiteX1" fmla="*/ 3572 w 1219200"/>
                <a:gd name="connsiteY1" fmla="*/ 121896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19200" h="1219200">
                  <a:moveTo>
                    <a:pt x="1218962" y="3572"/>
                  </a:moveTo>
                  <a:cubicBezTo>
                    <a:pt x="1218962" y="674132"/>
                    <a:pt x="675084" y="1218962"/>
                    <a:pt x="3572" y="1218962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3" name="Frihandsfigur: Form 32">
              <a:extLst>
                <a:ext uri="{FF2B5EF4-FFF2-40B4-BE49-F238E27FC236}">
                  <a16:creationId xmlns:a16="http://schemas.microsoft.com/office/drawing/2014/main" id="{F51F4248-BB39-42F0-ADB6-CFD52B719617}"/>
                </a:ext>
              </a:extLst>
            </p:cNvPr>
            <p:cNvSpPr/>
            <p:nvPr/>
          </p:nvSpPr>
          <p:spPr>
            <a:xfrm>
              <a:off x="8149828" y="4715850"/>
              <a:ext cx="942975" cy="942975"/>
            </a:xfrm>
            <a:custGeom>
              <a:avLst/>
              <a:gdLst>
                <a:gd name="connsiteX0" fmla="*/ 948452 w 942975"/>
                <a:gd name="connsiteY0" fmla="*/ 3572 h 942975"/>
                <a:gd name="connsiteX1" fmla="*/ 3572 w 942975"/>
                <a:gd name="connsiteY1" fmla="*/ 948452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2975" h="942975">
                  <a:moveTo>
                    <a:pt x="948452" y="3572"/>
                  </a:moveTo>
                  <a:cubicBezTo>
                    <a:pt x="948452" y="525542"/>
                    <a:pt x="525542" y="948452"/>
                    <a:pt x="3572" y="948452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4" name="Frihandsfigur: Form 33">
              <a:extLst>
                <a:ext uri="{FF2B5EF4-FFF2-40B4-BE49-F238E27FC236}">
                  <a16:creationId xmlns:a16="http://schemas.microsoft.com/office/drawing/2014/main" id="{EB08580F-32E1-4C20-9382-2DB27B249ACA}"/>
                </a:ext>
              </a:extLst>
            </p:cNvPr>
            <p:cNvSpPr/>
            <p:nvPr/>
          </p:nvSpPr>
          <p:spPr>
            <a:xfrm>
              <a:off x="8149828" y="4715850"/>
              <a:ext cx="676275" cy="676275"/>
            </a:xfrm>
            <a:custGeom>
              <a:avLst/>
              <a:gdLst>
                <a:gd name="connsiteX0" fmla="*/ 678894 w 676275"/>
                <a:gd name="connsiteY0" fmla="*/ 3572 h 676275"/>
                <a:gd name="connsiteX1" fmla="*/ 3572 w 676275"/>
                <a:gd name="connsiteY1" fmla="*/ 678894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6275" h="676275">
                  <a:moveTo>
                    <a:pt x="678894" y="3572"/>
                  </a:moveTo>
                  <a:cubicBezTo>
                    <a:pt x="678894" y="375999"/>
                    <a:pt x="376952" y="678894"/>
                    <a:pt x="3572" y="678894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5" name="Frihandsfigur: Form 34">
              <a:extLst>
                <a:ext uri="{FF2B5EF4-FFF2-40B4-BE49-F238E27FC236}">
                  <a16:creationId xmlns:a16="http://schemas.microsoft.com/office/drawing/2014/main" id="{48BB14A5-EFD8-4FC4-87B9-8557D967CE2C}"/>
                </a:ext>
              </a:extLst>
            </p:cNvPr>
            <p:cNvSpPr/>
            <p:nvPr/>
          </p:nvSpPr>
          <p:spPr>
            <a:xfrm>
              <a:off x="8149828" y="4715850"/>
              <a:ext cx="409575" cy="409575"/>
            </a:xfrm>
            <a:custGeom>
              <a:avLst/>
              <a:gdLst>
                <a:gd name="connsiteX0" fmla="*/ 408384 w 409575"/>
                <a:gd name="connsiteY0" fmla="*/ 3572 h 409575"/>
                <a:gd name="connsiteX1" fmla="*/ 3572 w 409575"/>
                <a:gd name="connsiteY1" fmla="*/ 408384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9575" h="409575">
                  <a:moveTo>
                    <a:pt x="408384" y="3572"/>
                  </a:moveTo>
                  <a:cubicBezTo>
                    <a:pt x="408384" y="227409"/>
                    <a:pt x="227409" y="408384"/>
                    <a:pt x="3572" y="408384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80776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31838" y="1016000"/>
            <a:ext cx="5188245" cy="103825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2420938"/>
            <a:ext cx="5184776" cy="3924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091C627-AF69-4108-A4C8-11AD5D1614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75387" y="1016001"/>
            <a:ext cx="5689601" cy="5329238"/>
          </a:xfrm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604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75388" y="1010416"/>
            <a:ext cx="5188245" cy="10501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388" y="2420938"/>
            <a:ext cx="5689600" cy="3924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091C627-AF69-4108-A4C8-11AD5D1614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5908" y="1010417"/>
            <a:ext cx="5170705" cy="5334822"/>
          </a:xfrm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615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0243" y="1029494"/>
            <a:ext cx="7627219" cy="1031081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89" y="2420938"/>
            <a:ext cx="3690958" cy="39094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391E7B50-F211-4773-9434-6D905677063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86504" y="2420938"/>
            <a:ext cx="3690958" cy="39094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grpSp>
        <p:nvGrpSpPr>
          <p:cNvPr id="4" name="Bild 2">
            <a:extLst>
              <a:ext uri="{FF2B5EF4-FFF2-40B4-BE49-F238E27FC236}">
                <a16:creationId xmlns:a16="http://schemas.microsoft.com/office/drawing/2014/main" id="{B5B7B78E-801B-4906-8DD6-528326F931C7}"/>
              </a:ext>
            </a:extLst>
          </p:cNvPr>
          <p:cNvGrpSpPr/>
          <p:nvPr/>
        </p:nvGrpSpPr>
        <p:grpSpPr>
          <a:xfrm>
            <a:off x="8648700" y="-2324098"/>
            <a:ext cx="4178299" cy="8356598"/>
            <a:chOff x="5014912" y="1266825"/>
            <a:chExt cx="2162175" cy="4324350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84F6DAFE-A40C-4327-8B68-D998EC99B965}"/>
                </a:ext>
              </a:extLst>
            </p:cNvPr>
            <p:cNvSpPr/>
            <p:nvPr/>
          </p:nvSpPr>
          <p:spPr>
            <a:xfrm>
              <a:off x="5014198" y="4503658"/>
              <a:ext cx="2162175" cy="1085850"/>
            </a:xfrm>
            <a:custGeom>
              <a:avLst/>
              <a:gdLst>
                <a:gd name="connsiteX0" fmla="*/ 2162889 w 2162175"/>
                <a:gd name="connsiteY0" fmla="*/ 3572 h 1085850"/>
                <a:gd name="connsiteX1" fmla="*/ 1082754 w 2162175"/>
                <a:gd name="connsiteY1" fmla="*/ 1083707 h 1085850"/>
                <a:gd name="connsiteX2" fmla="*/ 3572 w 2162175"/>
                <a:gd name="connsiteY2" fmla="*/ 3572 h 1085850"/>
                <a:gd name="connsiteX3" fmla="*/ 2162889 w 2162175"/>
                <a:gd name="connsiteY3" fmla="*/ 3572 h 108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1085850">
                  <a:moveTo>
                    <a:pt x="2162889" y="3572"/>
                  </a:moveTo>
                  <a:cubicBezTo>
                    <a:pt x="2162889" y="599837"/>
                    <a:pt x="1679019" y="1083707"/>
                    <a:pt x="1082754" y="1083707"/>
                  </a:cubicBezTo>
                  <a:cubicBezTo>
                    <a:pt x="486489" y="1083707"/>
                    <a:pt x="3572" y="599837"/>
                    <a:pt x="3572" y="3572"/>
                  </a:cubicBezTo>
                  <a:lnTo>
                    <a:pt x="2162889" y="3572"/>
                  </a:ln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" name="Frihandsfigur: Form 5">
              <a:extLst>
                <a:ext uri="{FF2B5EF4-FFF2-40B4-BE49-F238E27FC236}">
                  <a16:creationId xmlns:a16="http://schemas.microsoft.com/office/drawing/2014/main" id="{C0697574-ED35-47E9-8C32-04DD60F42F25}"/>
                </a:ext>
              </a:extLst>
            </p:cNvPr>
            <p:cNvSpPr/>
            <p:nvPr/>
          </p:nvSpPr>
          <p:spPr>
            <a:xfrm>
              <a:off x="5014198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7" name="Frihandsfigur: Form 6">
              <a:extLst>
                <a:ext uri="{FF2B5EF4-FFF2-40B4-BE49-F238E27FC236}">
                  <a16:creationId xmlns:a16="http://schemas.microsoft.com/office/drawing/2014/main" id="{B0692184-58AE-445D-8762-8E1006C07B77}"/>
                </a:ext>
              </a:extLst>
            </p:cNvPr>
            <p:cNvSpPr/>
            <p:nvPr/>
          </p:nvSpPr>
          <p:spPr>
            <a:xfrm>
              <a:off x="7173515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603C74B2-0BD3-47EA-85AE-05589E8FA9C5}"/>
                </a:ext>
              </a:extLst>
            </p:cNvPr>
            <p:cNvSpPr/>
            <p:nvPr/>
          </p:nvSpPr>
          <p:spPr>
            <a:xfrm>
              <a:off x="5014198" y="4465558"/>
              <a:ext cx="9525" cy="38100"/>
            </a:xfrm>
            <a:custGeom>
              <a:avLst/>
              <a:gdLst>
                <a:gd name="connsiteX0" fmla="*/ 3572 w 0"/>
                <a:gd name="connsiteY0" fmla="*/ 41672 h 38100"/>
                <a:gd name="connsiteX1" fmla="*/ 4524 w 0"/>
                <a:gd name="connsiteY1" fmla="*/ 35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41672"/>
                  </a:moveTo>
                  <a:cubicBezTo>
                    <a:pt x="3572" y="29289"/>
                    <a:pt x="3572" y="15954"/>
                    <a:pt x="4524" y="3572"/>
                  </a:cubicBez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1A8027DA-9ECF-4144-B54A-D1736E9DF891}"/>
                </a:ext>
              </a:extLst>
            </p:cNvPr>
            <p:cNvSpPr/>
            <p:nvPr/>
          </p:nvSpPr>
          <p:spPr>
            <a:xfrm>
              <a:off x="5019913" y="3423523"/>
              <a:ext cx="2152650" cy="1009650"/>
            </a:xfrm>
            <a:custGeom>
              <a:avLst/>
              <a:gdLst>
                <a:gd name="connsiteX0" fmla="*/ 3572 w 2152650"/>
                <a:gd name="connsiteY0" fmla="*/ 968454 h 1009650"/>
                <a:gd name="connsiteX1" fmla="*/ 1077039 w 2152650"/>
                <a:gd name="connsiteY1" fmla="*/ 3572 h 1009650"/>
                <a:gd name="connsiteX2" fmla="*/ 2154317 w 2152650"/>
                <a:gd name="connsiteY2" fmla="*/ 1006554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2650" h="1009650">
                  <a:moveTo>
                    <a:pt x="3572" y="968454"/>
                  </a:moveTo>
                  <a:cubicBezTo>
                    <a:pt x="60722" y="426482"/>
                    <a:pt x="519827" y="3572"/>
                    <a:pt x="1077039" y="3572"/>
                  </a:cubicBezTo>
                  <a:cubicBezTo>
                    <a:pt x="1647587" y="3572"/>
                    <a:pt x="2115265" y="446484"/>
                    <a:pt x="2154317" y="1006554"/>
                  </a:cubicBezTo>
                </a:path>
              </a:pathLst>
            </a:custGeom>
            <a:noFill/>
            <a:ln w="12700" cap="flat">
              <a:solidFill>
                <a:srgbClr val="000000"/>
              </a:solidFill>
              <a:custDash>
                <a:ds d="607373" sp="607373"/>
              </a:custDash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476C6D31-E6B4-447C-89A4-73B072D55916}"/>
                </a:ext>
              </a:extLst>
            </p:cNvPr>
            <p:cNvSpPr/>
            <p:nvPr/>
          </p:nvSpPr>
          <p:spPr>
            <a:xfrm>
              <a:off x="7173515" y="4465558"/>
              <a:ext cx="9525" cy="38100"/>
            </a:xfrm>
            <a:custGeom>
              <a:avLst/>
              <a:gdLst>
                <a:gd name="connsiteX0" fmla="*/ 3572 w 0"/>
                <a:gd name="connsiteY0" fmla="*/ 3572 h 38100"/>
                <a:gd name="connsiteX1" fmla="*/ 4524 w 0"/>
                <a:gd name="connsiteY1" fmla="*/ 416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3572"/>
                  </a:moveTo>
                  <a:cubicBezTo>
                    <a:pt x="3572" y="15954"/>
                    <a:pt x="4524" y="29289"/>
                    <a:pt x="4524" y="41672"/>
                  </a:cubicBez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118062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8369" y="1029494"/>
            <a:ext cx="7756345" cy="1031081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369" y="2420938"/>
            <a:ext cx="3786481" cy="39242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391E7B50-F211-4773-9434-6D905677063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7514" y="2420938"/>
            <a:ext cx="3787200" cy="392430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257B74F-6CE8-4E29-ABEF-A65364B7B2F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667378" y="2420938"/>
            <a:ext cx="3297610" cy="3924300"/>
          </a:xfr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   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25155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nnehåll med 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8368" y="1029494"/>
            <a:ext cx="10623845" cy="67071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68FE90F-52DE-4037-82E7-B526C6A597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2044" y="2060575"/>
            <a:ext cx="3600000" cy="352425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368" y="2628901"/>
            <a:ext cx="3600000" cy="371316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0F11A86A-2F4B-4E92-A65E-1EC522D728E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43873" y="2060575"/>
            <a:ext cx="3600000" cy="352425"/>
          </a:xfrm>
        </p:spPr>
        <p:txBody>
          <a:bodyPr/>
          <a:lstStyle>
            <a:lvl1pPr marL="0" indent="0">
              <a:buNone/>
              <a:defRPr b="1" i="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62284F5D-7522-4D14-8E05-57FE2468AD93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543874" y="2632076"/>
            <a:ext cx="3600000" cy="37099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CABEECD5-8023-46AF-BF9A-FD354B7356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59380" y="2057400"/>
            <a:ext cx="3600000" cy="3556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1CB14B13-610E-4C28-A01E-34BE1B0B4B36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359380" y="2632076"/>
            <a:ext cx="3600000" cy="37099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</p:spTree>
    <p:extLst>
      <p:ext uri="{BB962C8B-B14F-4D97-AF65-F5344CB8AC3E}">
        <p14:creationId xmlns:p14="http://schemas.microsoft.com/office/powerpoint/2010/main" val="424641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57195" y="1015999"/>
            <a:ext cx="9663443" cy="10445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39603" y="2420938"/>
            <a:ext cx="10612609" cy="39243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Redigera format för bakgrundstext 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F0C7B9D-A958-41EC-BE20-4A80A9A8732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078825" y="169070"/>
            <a:ext cx="419483" cy="392904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308B9D30-6E2C-4179-9E82-51470CDAC44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1553212" y="169070"/>
            <a:ext cx="419483" cy="393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1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56" r:id="rId3"/>
    <p:sldLayoutId id="2147483652" r:id="rId4"/>
    <p:sldLayoutId id="2147483659" r:id="rId5"/>
    <p:sldLayoutId id="2147483660" r:id="rId6"/>
    <p:sldLayoutId id="2147483669" r:id="rId7"/>
    <p:sldLayoutId id="2147483668" r:id="rId8"/>
    <p:sldLayoutId id="2147483667" r:id="rId9"/>
    <p:sldLayoutId id="2147483666" r:id="rId10"/>
    <p:sldLayoutId id="2147483671" r:id="rId11"/>
    <p:sldLayoutId id="214748365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lnSpc>
          <a:spcPct val="11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179388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ꟷ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16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ꟷ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61" userDrawn="1">
          <p15:clr>
            <a:srgbClr val="F26B43"/>
          </p15:clr>
        </p15:guide>
        <p15:guide id="4" pos="7151" userDrawn="1">
          <p15:clr>
            <a:srgbClr val="F26B43"/>
          </p15:clr>
        </p15:guide>
        <p15:guide id="5" orient="horz" pos="3997" userDrawn="1">
          <p15:clr>
            <a:srgbClr val="F26B43"/>
          </p15:clr>
        </p15:guide>
        <p15:guide id="7" orient="horz" pos="1525" userDrawn="1">
          <p15:clr>
            <a:srgbClr val="F26B43"/>
          </p15:clr>
        </p15:guide>
        <p15:guide id="8" orient="horz" pos="1298" userDrawn="1">
          <p15:clr>
            <a:srgbClr val="F26B43"/>
          </p15:clr>
        </p15:guide>
        <p15:guide id="9" orient="horz" pos="640" userDrawn="1">
          <p15:clr>
            <a:srgbClr val="F26B43"/>
          </p15:clr>
        </p15:guide>
        <p15:guide id="10" orient="horz" pos="4247" userDrawn="1">
          <p15:clr>
            <a:srgbClr val="F26B43"/>
          </p15:clr>
        </p15:guide>
        <p15:guide id="11" pos="3727" userDrawn="1">
          <p15:clr>
            <a:srgbClr val="F26B43"/>
          </p15:clr>
        </p15:guide>
        <p15:guide id="12" pos="7537" userDrawn="1">
          <p15:clr>
            <a:srgbClr val="F26B43"/>
          </p15:clr>
        </p15:guide>
        <p15:guide id="13" pos="395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A058DD-0A75-4E5C-829F-3CB5E33E9A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	Rakt på sak</a:t>
            </a:r>
          </a:p>
        </p:txBody>
      </p:sp>
    </p:spTree>
    <p:extLst>
      <p:ext uri="{BB962C8B-B14F-4D97-AF65-F5344CB8AC3E}">
        <p14:creationId xmlns:p14="http://schemas.microsoft.com/office/powerpoint/2010/main" val="3249139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C97228-4929-4CB0-9DB8-78E3DB15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369" y="1016000"/>
            <a:ext cx="5367632" cy="1044575"/>
          </a:xfrm>
        </p:spPr>
        <p:txBody>
          <a:bodyPr anchor="b">
            <a:normAutofit/>
          </a:bodyPr>
          <a:lstStyle/>
          <a:p>
            <a:r>
              <a:rPr lang="sv-SE" dirty="0"/>
              <a:t>Omgång 4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ED37A49-7F2C-4004-976C-BBB99BC46F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5688" y="2420938"/>
            <a:ext cx="5367633" cy="3924300"/>
          </a:xfrm>
        </p:spPr>
        <p:txBody>
          <a:bodyPr/>
          <a:lstStyle/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 intervjuar B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intervjuar D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307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C97228-4929-4CB0-9DB8-78E3DB154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Omgång 5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BCE0EA-2702-4E02-BF6F-72991600A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 intervjuar B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intervjuar C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0878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C97228-4929-4CB0-9DB8-78E3DB15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369" y="1016000"/>
            <a:ext cx="5367632" cy="1044575"/>
          </a:xfrm>
        </p:spPr>
        <p:txBody>
          <a:bodyPr anchor="b">
            <a:normAutofit/>
          </a:bodyPr>
          <a:lstStyle/>
          <a:p>
            <a:r>
              <a:rPr lang="sv-SE" dirty="0"/>
              <a:t>Omgång 6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B30942C-0F1A-4C32-87DC-C87E3194AB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5688" y="2420938"/>
            <a:ext cx="5367633" cy="3924300"/>
          </a:xfrm>
        </p:spPr>
        <p:txBody>
          <a:bodyPr/>
          <a:lstStyle/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 intervjuar A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 intervjuar C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596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A058DD-0A75-4E5C-829F-3CB5E33E9A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166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1B256085-3484-4EE5-BB3B-6122C776B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1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4CDE46A-F485-4747-B3E1-CCC83397D2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sz="3200" dirty="0"/>
              <a:t>Dela in er i grupper om  4 personer</a:t>
            </a:r>
          </a:p>
          <a:p>
            <a:r>
              <a:rPr lang="sv-SE" sz="3200" dirty="0"/>
              <a:t>Blanda er gärna med olika föreningar</a:t>
            </a:r>
          </a:p>
        </p:txBody>
      </p:sp>
    </p:spTree>
    <p:extLst>
      <p:ext uri="{BB962C8B-B14F-4D97-AF65-F5344CB8AC3E}">
        <p14:creationId xmlns:p14="http://schemas.microsoft.com/office/powerpoint/2010/main" val="21422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04A1B95-207E-475B-8EB9-EBA784B33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369" y="1016000"/>
            <a:ext cx="5367632" cy="1044575"/>
          </a:xfrm>
        </p:spPr>
        <p:txBody>
          <a:bodyPr/>
          <a:lstStyle/>
          <a:p>
            <a:r>
              <a:rPr lang="en-US" dirty="0"/>
              <a:t>Steg 2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32A2E09-A752-41FB-9B7B-8BA2589953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5688" y="2420938"/>
            <a:ext cx="5367633" cy="3924300"/>
          </a:xfrm>
        </p:spPr>
        <p:txBody>
          <a:bodyPr/>
          <a:lstStyle/>
          <a:p>
            <a:r>
              <a:rPr lang="en-US" sz="3200" dirty="0"/>
              <a:t>I er </a:t>
            </a:r>
            <a:r>
              <a:rPr lang="en-US" sz="3200" dirty="0" err="1"/>
              <a:t>grupp</a:t>
            </a:r>
            <a:r>
              <a:rPr lang="en-US" sz="3200" dirty="0"/>
              <a:t> </a:t>
            </a:r>
            <a:r>
              <a:rPr lang="en-US" sz="3200" dirty="0" err="1"/>
              <a:t>på</a:t>
            </a:r>
            <a:r>
              <a:rPr lang="en-US" sz="3200" dirty="0"/>
              <a:t> </a:t>
            </a:r>
            <a:r>
              <a:rPr lang="en-US" sz="3200" dirty="0" err="1"/>
              <a:t>fyra</a:t>
            </a:r>
            <a:r>
              <a:rPr lang="en-US" sz="3200" dirty="0"/>
              <a:t> </a:t>
            </a:r>
            <a:r>
              <a:rPr lang="en-US" sz="3200" dirty="0" err="1"/>
              <a:t>personer</a:t>
            </a:r>
            <a:r>
              <a:rPr lang="en-US" sz="3200" dirty="0"/>
              <a:t> </a:t>
            </a:r>
            <a:r>
              <a:rPr lang="en-US" sz="3200" dirty="0" err="1"/>
              <a:t>fördela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följande</a:t>
            </a:r>
            <a:r>
              <a:rPr lang="en-US" sz="3200" dirty="0"/>
              <a:t> roller</a:t>
            </a:r>
          </a:p>
          <a:p>
            <a:r>
              <a:rPr lang="sv-SE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”A”, ”B”, ”C” och ”D”.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8120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246648-863D-429E-957F-3543D0A72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368" y="512762"/>
            <a:ext cx="5367632" cy="1031080"/>
          </a:xfrm>
        </p:spPr>
        <p:txBody>
          <a:bodyPr/>
          <a:lstStyle/>
          <a:p>
            <a:r>
              <a:rPr lang="en-US" dirty="0" err="1"/>
              <a:t>Frågeställningar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DCDE398-9FE9-48B3-AA6F-E670277E06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183" y="1884911"/>
            <a:ext cx="9784656" cy="3924300"/>
          </a:xfrm>
        </p:spPr>
        <p:txBody>
          <a:bodyPr/>
          <a:lstStyle/>
          <a:p>
            <a:r>
              <a:rPr lang="en-US" sz="3200" dirty="0"/>
              <a:t>A – </a:t>
            </a:r>
            <a:r>
              <a:rPr lang="en-US" sz="3200" dirty="0" err="1"/>
              <a:t>Vad</a:t>
            </a:r>
            <a:r>
              <a:rPr lang="en-US" sz="3200" dirty="0"/>
              <a:t> </a:t>
            </a:r>
            <a:r>
              <a:rPr lang="en-US" sz="3200" dirty="0" err="1"/>
              <a:t>är</a:t>
            </a:r>
            <a:r>
              <a:rPr lang="en-US" sz="3200" dirty="0"/>
              <a:t>…?</a:t>
            </a:r>
          </a:p>
          <a:p>
            <a:endParaRPr lang="en-US" sz="3200" dirty="0"/>
          </a:p>
          <a:p>
            <a:r>
              <a:rPr lang="en-US" sz="3200" dirty="0"/>
              <a:t>B - </a:t>
            </a:r>
            <a:r>
              <a:rPr lang="en-US" sz="3200" dirty="0" err="1"/>
              <a:t>Vad</a:t>
            </a:r>
            <a:r>
              <a:rPr lang="en-US" sz="3200" dirty="0"/>
              <a:t> </a:t>
            </a:r>
            <a:r>
              <a:rPr lang="en-US" sz="3200" dirty="0" err="1"/>
              <a:t>är</a:t>
            </a:r>
            <a:r>
              <a:rPr lang="en-US" sz="3200" dirty="0"/>
              <a:t>…?</a:t>
            </a:r>
          </a:p>
          <a:p>
            <a:endParaRPr lang="sv-SE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0854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246648-863D-429E-957F-3543D0A72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368" y="512762"/>
            <a:ext cx="5367632" cy="1031080"/>
          </a:xfrm>
        </p:spPr>
        <p:txBody>
          <a:bodyPr/>
          <a:lstStyle/>
          <a:p>
            <a:r>
              <a:rPr lang="en-US" dirty="0" err="1"/>
              <a:t>Frågeställningar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DCDE398-9FE9-48B3-AA6F-E670277E06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183" y="1884911"/>
            <a:ext cx="9784656" cy="3924300"/>
          </a:xfrm>
        </p:spPr>
        <p:txBody>
          <a:bodyPr/>
          <a:lstStyle/>
          <a:p>
            <a:r>
              <a:rPr lang="en-US" sz="3200" dirty="0"/>
              <a:t>C - </a:t>
            </a:r>
            <a:r>
              <a:rPr lang="en-US" sz="3200" dirty="0" err="1"/>
              <a:t>Vad</a:t>
            </a:r>
            <a:r>
              <a:rPr lang="en-US" sz="3200" dirty="0"/>
              <a:t> </a:t>
            </a:r>
            <a:r>
              <a:rPr lang="en-US" sz="3200" dirty="0" err="1"/>
              <a:t>är</a:t>
            </a:r>
            <a:r>
              <a:rPr lang="en-US" sz="3200" dirty="0"/>
              <a:t>…?</a:t>
            </a:r>
          </a:p>
          <a:p>
            <a:endParaRPr lang="en-US" sz="3200" dirty="0"/>
          </a:p>
          <a:p>
            <a:r>
              <a:rPr lang="en-US" sz="3200" dirty="0"/>
              <a:t>D - </a:t>
            </a:r>
            <a:r>
              <a:rPr lang="en-US" sz="3200" dirty="0" err="1"/>
              <a:t>Vad</a:t>
            </a:r>
            <a:r>
              <a:rPr lang="en-US" sz="3200" dirty="0"/>
              <a:t> </a:t>
            </a:r>
            <a:r>
              <a:rPr lang="en-US" sz="3200" dirty="0" err="1"/>
              <a:t>är</a:t>
            </a:r>
            <a:r>
              <a:rPr lang="en-US" sz="3200" dirty="0"/>
              <a:t>…?</a:t>
            </a:r>
          </a:p>
          <a:p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3022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14EE64D0-A455-4D91-B18F-856454001F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br>
              <a:rPr lang="sv-SE" dirty="0"/>
            </a:br>
            <a:r>
              <a:rPr lang="sv-SE" dirty="0"/>
              <a:t>Intervju fas</a:t>
            </a:r>
          </a:p>
        </p:txBody>
      </p:sp>
    </p:spTree>
    <p:extLst>
      <p:ext uri="{BB962C8B-B14F-4D97-AF65-F5344CB8AC3E}">
        <p14:creationId xmlns:p14="http://schemas.microsoft.com/office/powerpoint/2010/main" val="1235481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C97228-4929-4CB0-9DB8-78E3DB154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Omgång 1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BCE0EA-2702-4E02-BF6F-72991600A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intervjuar B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 intervjuar D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7251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C97228-4929-4CB0-9DB8-78E3DB154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Omgång 2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BCE0EA-2702-4E02-BF6F-72991600A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 intervjuar C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 intervjuar A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9861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C97228-4929-4CB0-9DB8-78E3DB154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Omgång 3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BCE0EA-2702-4E02-BF6F-72991600A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 intervjuar D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tabLst>
                <a:tab pos="457200" algn="l"/>
              </a:tabLst>
            </a:pPr>
            <a:r>
              <a:rPr lang="sv-SE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 intervjuar A</a:t>
            </a:r>
            <a:endParaRPr lang="sv-SE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7152012"/>
      </p:ext>
    </p:extLst>
  </p:cSld>
  <p:clrMapOvr>
    <a:masterClrMapping/>
  </p:clrMapOvr>
</p:sld>
</file>

<file path=ppt/theme/theme1.xml><?xml version="1.0" encoding="utf-8"?>
<a:theme xmlns:a="http://schemas.openxmlformats.org/drawingml/2006/main" name="Riksidrottsförbundet_utan Sisu">
  <a:themeElements>
    <a:clrScheme name="Riksidrottsförbundet">
      <a:dk1>
        <a:sysClr val="windowText" lastClr="000000"/>
      </a:dk1>
      <a:lt1>
        <a:sysClr val="window" lastClr="FFFFFF"/>
      </a:lt1>
      <a:dk2>
        <a:srgbClr val="575756"/>
      </a:dk2>
      <a:lt2>
        <a:srgbClr val="B2B2B2"/>
      </a:lt2>
      <a:accent1>
        <a:srgbClr val="00A7E0"/>
      </a:accent1>
      <a:accent2>
        <a:srgbClr val="006BB1"/>
      </a:accent2>
      <a:accent3>
        <a:srgbClr val="1EAFA0"/>
      </a:accent3>
      <a:accent4>
        <a:srgbClr val="007B5E"/>
      </a:accent4>
      <a:accent5>
        <a:srgbClr val="E4352D"/>
      </a:accent5>
      <a:accent6>
        <a:srgbClr val="BE1219"/>
      </a:accent6>
      <a:hlink>
        <a:srgbClr val="006BB1"/>
      </a:hlink>
      <a:folHlink>
        <a:srgbClr val="00A7E0"/>
      </a:folHlink>
    </a:clrScheme>
    <a:fontScheme name="Riksidrottförbunde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069DF7C-5205-4AA7-B135-D0D53F06B34F}" vid="{5CEF6372-4ACD-4528-A5F5-0272EFF0BA09}"/>
    </a:ext>
  </a:extLst>
</a:theme>
</file>

<file path=ppt/theme/theme2.xml><?xml version="1.0" encoding="utf-8"?>
<a:theme xmlns:a="http://schemas.openxmlformats.org/drawingml/2006/main" name="Office-tema">
  <a:themeElements>
    <a:clrScheme name="Riksidrottsförbundet">
      <a:dk1>
        <a:sysClr val="windowText" lastClr="000000"/>
      </a:dk1>
      <a:lt1>
        <a:sysClr val="window" lastClr="FFFFFF"/>
      </a:lt1>
      <a:dk2>
        <a:srgbClr val="575756"/>
      </a:dk2>
      <a:lt2>
        <a:srgbClr val="B2B2B2"/>
      </a:lt2>
      <a:accent1>
        <a:srgbClr val="00A7E0"/>
      </a:accent1>
      <a:accent2>
        <a:srgbClr val="006BB1"/>
      </a:accent2>
      <a:accent3>
        <a:srgbClr val="1EAFA0"/>
      </a:accent3>
      <a:accent4>
        <a:srgbClr val="007B5E"/>
      </a:accent4>
      <a:accent5>
        <a:srgbClr val="E4352D"/>
      </a:accent5>
      <a:accent6>
        <a:srgbClr val="BE1219"/>
      </a:accent6>
      <a:hlink>
        <a:srgbClr val="006BB1"/>
      </a:hlink>
      <a:folHlink>
        <a:srgbClr val="00A7E0"/>
      </a:folHlink>
    </a:clrScheme>
    <a:fontScheme name="Riksidrottförbunde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Riksidrottsförbundet">
      <a:dk1>
        <a:sysClr val="windowText" lastClr="000000"/>
      </a:dk1>
      <a:lt1>
        <a:sysClr val="window" lastClr="FFFFFF"/>
      </a:lt1>
      <a:dk2>
        <a:srgbClr val="575756"/>
      </a:dk2>
      <a:lt2>
        <a:srgbClr val="B2B2B2"/>
      </a:lt2>
      <a:accent1>
        <a:srgbClr val="00A7E0"/>
      </a:accent1>
      <a:accent2>
        <a:srgbClr val="006BB1"/>
      </a:accent2>
      <a:accent3>
        <a:srgbClr val="1EAFA0"/>
      </a:accent3>
      <a:accent4>
        <a:srgbClr val="007B5E"/>
      </a:accent4>
      <a:accent5>
        <a:srgbClr val="E4352D"/>
      </a:accent5>
      <a:accent6>
        <a:srgbClr val="BE1219"/>
      </a:accent6>
      <a:hlink>
        <a:srgbClr val="006BB1"/>
      </a:hlink>
      <a:folHlink>
        <a:srgbClr val="00A7E0"/>
      </a:folHlink>
    </a:clrScheme>
    <a:fontScheme name="Riksidrottförbunde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E0A36739BF91741866B04C2CBF9F530" ma:contentTypeVersion="9" ma:contentTypeDescription="Skapa ett nytt dokument." ma:contentTypeScope="" ma:versionID="a38df45951b8fa19c063b6453ffa3c72">
  <xsd:schema xmlns:xsd="http://www.w3.org/2001/XMLSchema" xmlns:xs="http://www.w3.org/2001/XMLSchema" xmlns:p="http://schemas.microsoft.com/office/2006/metadata/properties" xmlns:ns3="8960f4b0-7852-4214-8104-321da6bad593" xmlns:ns4="85a4c86a-5201-44d1-819e-3e1ec6eac7ea" targetNamespace="http://schemas.microsoft.com/office/2006/metadata/properties" ma:root="true" ma:fieldsID="03af41df30b784e3af30bcf8c8e19093" ns3:_="" ns4:_="">
    <xsd:import namespace="8960f4b0-7852-4214-8104-321da6bad593"/>
    <xsd:import namespace="85a4c86a-5201-44d1-819e-3e1ec6eac7e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60f4b0-7852-4214-8104-321da6bad5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Delar tips, Hash" ma:internalName="SharingHintHash" ma:readOnly="true">
      <xsd:simpleType>
        <xsd:restriction base="dms:Text"/>
      </xsd:simpleType>
    </xsd:element>
    <xsd:element name="SharedWithDetails" ma:index="1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4c86a-5201-44d1-819e-3e1ec6eac7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693EF4-1425-44D3-A33C-8762E6611D56}">
  <ds:schemaRefs>
    <ds:schemaRef ds:uri="http://purl.org/dc/elements/1.1/"/>
    <ds:schemaRef ds:uri="http://schemas.microsoft.com/office/2006/metadata/properties"/>
    <ds:schemaRef ds:uri="85a4c86a-5201-44d1-819e-3e1ec6eac7ea"/>
    <ds:schemaRef ds:uri="8960f4b0-7852-4214-8104-321da6bad59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584D647-BB50-40F4-BB4F-0FBAA0B55F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60f4b0-7852-4214-8104-321da6bad593"/>
    <ds:schemaRef ds:uri="85a4c86a-5201-44d1-819e-3e1ec6eac7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795F59-F7A2-475E-BB56-0F067617F6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Gemensam avsändare RF och SISU</Template>
  <TotalTime>172</TotalTime>
  <Words>221</Words>
  <Application>Microsoft Office PowerPoint</Application>
  <PresentationFormat>Bredbild</PresentationFormat>
  <Paragraphs>48</Paragraphs>
  <Slides>13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Times New Roman</vt:lpstr>
      <vt:lpstr>Riksidrottsförbundet_utan Sisu</vt:lpstr>
      <vt:lpstr> Rakt på sak</vt:lpstr>
      <vt:lpstr>Steg 1</vt:lpstr>
      <vt:lpstr>Steg 2</vt:lpstr>
      <vt:lpstr>Frågeställningar</vt:lpstr>
      <vt:lpstr>Frågeställningar</vt:lpstr>
      <vt:lpstr> Intervju fas</vt:lpstr>
      <vt:lpstr>Omgång 1</vt:lpstr>
      <vt:lpstr>Omgång 2</vt:lpstr>
      <vt:lpstr>Omgång 3</vt:lpstr>
      <vt:lpstr>Omgång 4</vt:lpstr>
      <vt:lpstr>Omgång 5</vt:lpstr>
      <vt:lpstr>Omgång 6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Gidlund (RF/SISU)</dc:creator>
  <cp:keywords>class='Open'</cp:keywords>
  <cp:lastModifiedBy>Thomas Gehöör (RF-SISU Västra Götaland)</cp:lastModifiedBy>
  <cp:revision>5</cp:revision>
  <dcterms:created xsi:type="dcterms:W3CDTF">2020-11-20T13:39:19Z</dcterms:created>
  <dcterms:modified xsi:type="dcterms:W3CDTF">2022-06-02T12:54:31Z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0x0101008E0A36739BF91741866B04C2CBF9F530</vt:lpwstr>
  </property>
</Properties>
</file>